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3" r:id="rId2"/>
    <p:sldId id="257" r:id="rId3"/>
    <p:sldId id="269" r:id="rId4"/>
    <p:sldId id="266" r:id="rId5"/>
    <p:sldId id="267" r:id="rId6"/>
    <p:sldId id="265" r:id="rId7"/>
    <p:sldId id="268"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177" autoAdjust="0"/>
  </p:normalViewPr>
  <p:slideViewPr>
    <p:cSldViewPr snapToGrid="0">
      <p:cViewPr varScale="1">
        <p:scale>
          <a:sx n="45" d="100"/>
          <a:sy n="45" d="100"/>
        </p:scale>
        <p:origin x="149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EE18C-A730-4C18-A25F-2EEF8260980C}" type="datetimeFigureOut">
              <a:rPr lang="en-GB" smtClean="0"/>
              <a:t>20/03/2018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2C184-487A-463F-BC48-F8CC3E7C0A52}" type="slidenum">
              <a:rPr lang="en-GB" smtClean="0"/>
              <a:t>‹#›</a:t>
            </a:fld>
            <a:endParaRPr lang="en-GB" dirty="0"/>
          </a:p>
        </p:txBody>
      </p:sp>
    </p:spTree>
    <p:extLst>
      <p:ext uri="{BB962C8B-B14F-4D97-AF65-F5344CB8AC3E}">
        <p14:creationId xmlns:p14="http://schemas.microsoft.com/office/powerpoint/2010/main" val="23412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B190DDF-8909-284F-90B2-49E3223DBC0B}" type="slidenum">
              <a:rPr lang="en-US" smtClean="0"/>
              <a:t>1</a:t>
            </a:fld>
            <a:endParaRPr lang="en-US" dirty="0"/>
          </a:p>
        </p:txBody>
      </p:sp>
    </p:spTree>
    <p:extLst>
      <p:ext uri="{BB962C8B-B14F-4D97-AF65-F5344CB8AC3E}">
        <p14:creationId xmlns:p14="http://schemas.microsoft.com/office/powerpoint/2010/main" val="136593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7C80AD-4A9F-4C26-B5C5-98D9B05BC89B}"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8649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CA9B84-72F7-4CB7-ADA8-E14384B7EFFE}" type="slidenum">
              <a:rPr lang="en-GB" smtClean="0"/>
              <a:pPr/>
              <a:t>3</a:t>
            </a:fld>
            <a:endParaRPr lang="en-GB" dirty="0"/>
          </a:p>
        </p:txBody>
      </p:sp>
    </p:spTree>
    <p:extLst>
      <p:ext uri="{BB962C8B-B14F-4D97-AF65-F5344CB8AC3E}">
        <p14:creationId xmlns:p14="http://schemas.microsoft.com/office/powerpoint/2010/main" val="322032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 </a:t>
            </a:r>
          </a:p>
        </p:txBody>
      </p:sp>
      <p:sp>
        <p:nvSpPr>
          <p:cNvPr id="4" name="Slide Number Placeholder 3"/>
          <p:cNvSpPr>
            <a:spLocks noGrp="1"/>
          </p:cNvSpPr>
          <p:nvPr>
            <p:ph type="sldNum" sz="quarter" idx="10"/>
          </p:nvPr>
        </p:nvSpPr>
        <p:spPr/>
        <p:txBody>
          <a:bodyPr/>
          <a:lstStyle/>
          <a:p>
            <a:fld id="{B77C80AD-4A9F-4C26-B5C5-98D9B05BC89B}"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340017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77C80AD-4A9F-4C26-B5C5-98D9B05BC89B}"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97460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600" baseline="0" dirty="0"/>
          </a:p>
        </p:txBody>
      </p:sp>
      <p:sp>
        <p:nvSpPr>
          <p:cNvPr id="4" name="Slide Number Placeholder 3"/>
          <p:cNvSpPr>
            <a:spLocks noGrp="1"/>
          </p:cNvSpPr>
          <p:nvPr>
            <p:ph type="sldNum" sz="quarter" idx="10"/>
          </p:nvPr>
        </p:nvSpPr>
        <p:spPr/>
        <p:txBody>
          <a:bodyPr/>
          <a:lstStyle/>
          <a:p>
            <a:fld id="{CB190DDF-8909-284F-90B2-49E3223DBC0B}" type="slidenum">
              <a:rPr lang="en-US" smtClean="0"/>
              <a:t>6</a:t>
            </a:fld>
            <a:endParaRPr lang="en-US" dirty="0"/>
          </a:p>
        </p:txBody>
      </p:sp>
    </p:spTree>
    <p:extLst>
      <p:ext uri="{BB962C8B-B14F-4D97-AF65-F5344CB8AC3E}">
        <p14:creationId xmlns:p14="http://schemas.microsoft.com/office/powerpoint/2010/main" val="162011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77C80AD-4A9F-4C26-B5C5-98D9B05BC89B}"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263751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7C80AD-4A9F-4C26-B5C5-98D9B05BC89B}"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903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C80AD-4A9F-4C26-B5C5-98D9B05BC89B}" type="slidenum">
              <a:rPr lang="en-US" smtClean="0"/>
              <a:t>9</a:t>
            </a:fld>
            <a:endParaRPr lang="en-US" dirty="0"/>
          </a:p>
        </p:txBody>
      </p:sp>
    </p:spTree>
    <p:extLst>
      <p:ext uri="{BB962C8B-B14F-4D97-AF65-F5344CB8AC3E}">
        <p14:creationId xmlns:p14="http://schemas.microsoft.com/office/powerpoint/2010/main" val="178606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76698" tIns="39883" rIns="76698" bIns="39883"/>
          <a:lstStyle>
            <a:lvl1pPr>
              <a:lnSpc>
                <a:spcPct val="100000"/>
              </a:lnSpc>
              <a:defRPr/>
            </a:lvl1pPr>
            <a:lvl2pPr marL="616893" indent="-205631">
              <a:lnSpc>
                <a:spcPct val="100000"/>
              </a:lnSpc>
              <a:buFont typeface="Wingdings" charset="2"/>
              <a:buChar char="§"/>
              <a:defRPr sz="1867">
                <a:solidFill>
                  <a:schemeClr val="tx1"/>
                </a:solidFill>
              </a:defRPr>
            </a:lvl2pPr>
            <a:lvl3pPr marL="1017331" indent="-205631">
              <a:lnSpc>
                <a:spcPct val="100000"/>
              </a:lnSpc>
              <a:buFont typeface="Wingdings" charset="2"/>
              <a:buChar char="§"/>
              <a:defRPr sz="1600"/>
            </a:lvl3pPr>
            <a:lvl4pPr marL="1428592" indent="-205631">
              <a:lnSpc>
                <a:spcPct val="100000"/>
              </a:lnSpc>
              <a:buFont typeface="Wingdings" charset="2"/>
              <a:buChar char="§"/>
              <a:defRPr sz="1333"/>
            </a:lvl4pPr>
            <a:lvl5pPr marL="1839854" indent="-205631">
              <a:lnSpc>
                <a:spcPct val="100000"/>
              </a:lnSpc>
              <a:buFont typeface="Wingdings" pitchFamily="2" charset="2"/>
              <a:buChar cha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
        <p:nvSpPr>
          <p:cNvPr id="7" name="Title 6"/>
          <p:cNvSpPr>
            <a:spLocks noGrp="1"/>
          </p:cNvSpPr>
          <p:nvPr>
            <p:ph type="title"/>
          </p:nvPr>
        </p:nvSpPr>
        <p:spPr/>
        <p:txBody>
          <a:bodyPr/>
          <a:lstStyle>
            <a:lvl1pPr>
              <a:defRPr>
                <a:solidFill>
                  <a:srgbClr val="4F2683"/>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8476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5"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Tree>
    <p:extLst>
      <p:ext uri="{BB962C8B-B14F-4D97-AF65-F5344CB8AC3E}">
        <p14:creationId xmlns:p14="http://schemas.microsoft.com/office/powerpoint/2010/main" val="26039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Tree>
    <p:extLst>
      <p:ext uri="{BB962C8B-B14F-4D97-AF65-F5344CB8AC3E}">
        <p14:creationId xmlns:p14="http://schemas.microsoft.com/office/powerpoint/2010/main" val="23890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267" b="1"/>
            </a:lvl1pPr>
          </a:lstStyle>
          <a:p>
            <a:r>
              <a:rPr lang="en-US" noProof="0"/>
              <a:t>Click to edit Master title style</a:t>
            </a:r>
            <a:endParaRPr lang="en-GB" noProof="0"/>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9488" indent="0">
              <a:buNone/>
              <a:defRPr sz="3200"/>
            </a:lvl2pPr>
            <a:lvl3pPr marL="1038977" indent="0">
              <a:buNone/>
              <a:defRPr sz="2667"/>
            </a:lvl3pPr>
            <a:lvl4pPr marL="1558465" indent="0">
              <a:buNone/>
              <a:defRPr sz="2267"/>
            </a:lvl4pPr>
            <a:lvl5pPr marL="2077952" indent="0">
              <a:buNone/>
              <a:defRPr sz="2267"/>
            </a:lvl5pPr>
            <a:lvl6pPr marL="2597440" indent="0">
              <a:buNone/>
              <a:defRPr sz="2267"/>
            </a:lvl6pPr>
            <a:lvl7pPr marL="3116929" indent="0">
              <a:buNone/>
              <a:defRPr sz="2267"/>
            </a:lvl7pPr>
            <a:lvl8pPr marL="3636417" indent="0">
              <a:buNone/>
              <a:defRPr sz="2267"/>
            </a:lvl8pPr>
            <a:lvl9pPr marL="4155905" indent="0">
              <a:buNone/>
              <a:defRPr sz="2267"/>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noProof="0"/>
              <a:t>Click to edit Master text styles</a:t>
            </a:r>
          </a:p>
        </p:txBody>
      </p:sp>
      <p:sp>
        <p:nvSpPr>
          <p:cNvPr id="7"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Tree>
    <p:extLst>
      <p:ext uri="{BB962C8B-B14F-4D97-AF65-F5344CB8AC3E}">
        <p14:creationId xmlns:p14="http://schemas.microsoft.com/office/powerpoint/2010/main" val="60463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054100" y="1604797"/>
            <a:ext cx="4936067" cy="417671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hart Placeholder 3"/>
          <p:cNvSpPr>
            <a:spLocks noGrp="1"/>
          </p:cNvSpPr>
          <p:nvPr>
            <p:ph type="chart" sz="half" idx="2"/>
          </p:nvPr>
        </p:nvSpPr>
        <p:spPr>
          <a:xfrm>
            <a:off x="6193367" y="1604797"/>
            <a:ext cx="4938184" cy="4176712"/>
          </a:xfrm>
        </p:spPr>
        <p:txBody>
          <a:bodyPr/>
          <a:lstStyle/>
          <a:p>
            <a:pPr lvl="0"/>
            <a:r>
              <a:rPr lang="en-US" noProof="0" dirty="0"/>
              <a:t>Click icon to add chart</a:t>
            </a:r>
            <a:endParaRPr lang="en-GB" noProof="0" dirty="0"/>
          </a:p>
        </p:txBody>
      </p:sp>
      <p:sp>
        <p:nvSpPr>
          <p:cNvPr id="7"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
        <p:nvSpPr>
          <p:cNvPr id="6" name="Title 1"/>
          <p:cNvSpPr>
            <a:spLocks noGrp="1"/>
          </p:cNvSpPr>
          <p:nvPr>
            <p:ph type="title"/>
          </p:nvPr>
        </p:nvSpPr>
        <p:spPr>
          <a:xfrm>
            <a:off x="480002" y="540000"/>
            <a:ext cx="11288015" cy="540000"/>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951924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527381" y="1798639"/>
            <a:ext cx="11130888" cy="4176712"/>
          </a:xfrm>
        </p:spPr>
        <p:txBody>
          <a:bodyPr/>
          <a:lstStyle/>
          <a:p>
            <a:pPr lvl="0"/>
            <a:r>
              <a:rPr lang="en-US" noProof="0" dirty="0"/>
              <a:t>Click icon to add chart</a:t>
            </a:r>
            <a:endParaRPr lang="en-GB" noProof="0" dirty="0"/>
          </a:p>
        </p:txBody>
      </p:sp>
      <p:sp>
        <p:nvSpPr>
          <p:cNvPr id="6"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
        <p:nvSpPr>
          <p:cNvPr id="5" name="Title 1"/>
          <p:cNvSpPr>
            <a:spLocks noGrp="1"/>
          </p:cNvSpPr>
          <p:nvPr>
            <p:ph type="title"/>
          </p:nvPr>
        </p:nvSpPr>
        <p:spPr>
          <a:xfrm>
            <a:off x="480002" y="540000"/>
            <a:ext cx="11288015" cy="540000"/>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46018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27381" y="1798639"/>
            <a:ext cx="11130888" cy="4176712"/>
          </a:xfrm>
        </p:spPr>
        <p:txBody>
          <a:bodyPr/>
          <a:lstStyle/>
          <a:p>
            <a:pPr lvl="0"/>
            <a:r>
              <a:rPr lang="en-US" noProof="0" dirty="0"/>
              <a:t>Click icon to add table</a:t>
            </a:r>
            <a:endParaRPr lang="en-GB" noProof="0" dirty="0"/>
          </a:p>
        </p:txBody>
      </p:sp>
      <p:sp>
        <p:nvSpPr>
          <p:cNvPr id="6"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
        <p:nvSpPr>
          <p:cNvPr id="5" name="Title 1"/>
          <p:cNvSpPr>
            <a:spLocks noGrp="1"/>
          </p:cNvSpPr>
          <p:nvPr>
            <p:ph type="title"/>
          </p:nvPr>
        </p:nvSpPr>
        <p:spPr>
          <a:xfrm>
            <a:off x="480002" y="540000"/>
            <a:ext cx="11288015" cy="540000"/>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2425673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319" y="332659"/>
            <a:ext cx="7846483" cy="510053"/>
          </a:xfrm>
          <a:prstGeom prst="rect">
            <a:avLst/>
          </a:prstGeom>
        </p:spPr>
        <p:txBody>
          <a:bodyPr lIns="0" tIns="0" rIns="0" bIns="0" anchor="b" anchorCtr="0"/>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0445" y="899659"/>
            <a:ext cx="7832355" cy="0"/>
          </a:xfrm>
          <a:prstGeom prst="line">
            <a:avLst/>
          </a:prstGeom>
          <a:ln>
            <a:solidFill>
              <a:srgbClr val="7B4A57"/>
            </a:solidFill>
          </a:ln>
        </p:spPr>
        <p:style>
          <a:lnRef idx="1">
            <a:schemeClr val="accent1"/>
          </a:lnRef>
          <a:fillRef idx="0">
            <a:schemeClr val="accent1"/>
          </a:fillRef>
          <a:effectRef idx="0">
            <a:schemeClr val="accent1"/>
          </a:effectRef>
          <a:fontRef idx="minor">
            <a:schemeClr val="tx1"/>
          </a:fontRef>
        </p:style>
      </p:cxnSp>
      <p:sp>
        <p:nvSpPr>
          <p:cNvPr id="10" name="Slide Number Placeholder 8"/>
          <p:cNvSpPr txBox="1">
            <a:spLocks noGrp="1"/>
          </p:cNvSpPr>
          <p:nvPr userDrawn="1"/>
        </p:nvSpPr>
        <p:spPr>
          <a:xfrm>
            <a:off x="0" y="6356363"/>
            <a:ext cx="535517" cy="365125"/>
          </a:xfrm>
          <a:prstGeom prst="rect">
            <a:avLst/>
          </a:prstGeom>
          <a:noFill/>
        </p:spPr>
        <p:txBody>
          <a:bodyPr lIns="0" tIns="0" rIns="0" bIns="0"/>
          <a:lstStyle/>
          <a:p>
            <a:pPr algn="r" defTabSz="914296">
              <a:defRPr/>
            </a:pPr>
            <a:fld id="{0307B5AE-3BB9-448D-990B-B36BB045B86B}" type="slidenum">
              <a:rPr lang="en-GB" sz="700">
                <a:solidFill>
                  <a:srgbClr val="591333"/>
                </a:solidFill>
                <a:latin typeface="Trebuchet MS"/>
                <a:ea typeface="ヒラギノ角ゴ Pro W3" charset="-128"/>
              </a:rPr>
              <a:pPr algn="r" defTabSz="914296">
                <a:defRPr/>
              </a:pPr>
              <a:t>‹#›</a:t>
            </a:fld>
            <a:endParaRPr lang="en-GB" sz="700" dirty="0">
              <a:solidFill>
                <a:srgbClr val="591333"/>
              </a:solidFill>
              <a:latin typeface="Trebuchet MS"/>
              <a:ea typeface="ヒラギノ角ゴ Pro W3" charset="-128"/>
            </a:endParaRPr>
          </a:p>
        </p:txBody>
      </p:sp>
      <p:pic>
        <p:nvPicPr>
          <p:cNvPr id="11" name="Picture 6"/>
          <p:cNvPicPr>
            <a:picLocks noChangeAspect="1"/>
          </p:cNvPicPr>
          <p:nvPr userDrawn="1"/>
        </p:nvPicPr>
        <p:blipFill>
          <a:blip r:embed="rId2" cstate="print"/>
          <a:srcRect/>
          <a:stretch>
            <a:fillRect/>
          </a:stretch>
        </p:blipFill>
        <p:spPr bwMode="auto">
          <a:xfrm>
            <a:off x="6242051" y="5446728"/>
            <a:ext cx="5949949" cy="1438275"/>
          </a:xfrm>
          <a:prstGeom prst="rect">
            <a:avLst/>
          </a:prstGeom>
          <a:noFill/>
          <a:ln w="9525">
            <a:noFill/>
            <a:miter lim="800000"/>
            <a:headEnd/>
            <a:tailEnd/>
          </a:ln>
        </p:spPr>
      </p:pic>
    </p:spTree>
    <p:extLst>
      <p:ext uri="{BB962C8B-B14F-4D97-AF65-F5344CB8AC3E}">
        <p14:creationId xmlns:p14="http://schemas.microsoft.com/office/powerpoint/2010/main" val="283418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 name="Picture 9" descr="backg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645" cy="6858000"/>
          </a:xfrm>
          <a:prstGeom prst="rect">
            <a:avLst/>
          </a:prstGeom>
        </p:spPr>
      </p:pic>
      <p:sp>
        <p:nvSpPr>
          <p:cNvPr id="2" name="Title 1"/>
          <p:cNvSpPr>
            <a:spLocks noGrp="1"/>
          </p:cNvSpPr>
          <p:nvPr>
            <p:ph type="ctrTitle"/>
          </p:nvPr>
        </p:nvSpPr>
        <p:spPr>
          <a:xfrm>
            <a:off x="609601" y="2938556"/>
            <a:ext cx="5701761" cy="1688208"/>
          </a:xfrm>
        </p:spPr>
        <p:txBody>
          <a:bodyPr lIns="0" tIns="0" rIns="0" bIns="0" anchor="b" anchorCtr="0">
            <a:noAutofit/>
          </a:bodyPr>
          <a:lstStyle>
            <a:lvl1pPr algn="l">
              <a:defRPr sz="28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609601" y="4990863"/>
            <a:ext cx="5701761" cy="888055"/>
          </a:xfrm>
        </p:spPr>
        <p:txBody>
          <a:bodyPr lIns="0" tIns="0" rIns="0" bIns="0">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609600" y="6986869"/>
            <a:ext cx="2844800" cy="365125"/>
          </a:xfrm>
        </p:spPr>
        <p:txBody>
          <a:bodyPr/>
          <a:lstStyle/>
          <a:p>
            <a:fld id="{C8342B9F-FD39-9345-A359-37AEEE17006C}" type="datetimeFigureOut">
              <a:rPr lang="en-US" smtClean="0"/>
              <a:t>3/20/2018</a:t>
            </a:fld>
            <a:endParaRPr lang="en-US" dirty="0"/>
          </a:p>
        </p:txBody>
      </p:sp>
      <p:sp>
        <p:nvSpPr>
          <p:cNvPr id="5" name="Footer Placeholder 4"/>
          <p:cNvSpPr>
            <a:spLocks noGrp="1"/>
          </p:cNvSpPr>
          <p:nvPr>
            <p:ph type="ftr" sz="quarter" idx="11"/>
          </p:nvPr>
        </p:nvSpPr>
        <p:spPr>
          <a:xfrm>
            <a:off x="4165600" y="6986869"/>
            <a:ext cx="3860800" cy="365125"/>
          </a:xfrm>
        </p:spPr>
        <p:txBody>
          <a:bodyPr/>
          <a:lstStyle/>
          <a:p>
            <a:endParaRPr lang="en-US" dirty="0"/>
          </a:p>
        </p:txBody>
      </p:sp>
      <p:sp>
        <p:nvSpPr>
          <p:cNvPr id="6" name="Slide Number Placeholder 5"/>
          <p:cNvSpPr>
            <a:spLocks noGrp="1"/>
          </p:cNvSpPr>
          <p:nvPr>
            <p:ph type="sldNum" sz="quarter" idx="12"/>
          </p:nvPr>
        </p:nvSpPr>
        <p:spPr>
          <a:xfrm>
            <a:off x="8737600" y="6986869"/>
            <a:ext cx="2844800" cy="365125"/>
          </a:xfrm>
        </p:spPr>
        <p:txBody>
          <a:bodyPr/>
          <a:lstStyle/>
          <a:p>
            <a:fld id="{7778A6E7-8FB3-6A4F-BCEC-717295666130}" type="slidenum">
              <a:rPr lang="en-US" smtClean="0"/>
              <a:t>‹#›</a:t>
            </a:fld>
            <a:endParaRPr lang="en-US" dirty="0"/>
          </a:p>
        </p:txBody>
      </p:sp>
      <p:cxnSp>
        <p:nvCxnSpPr>
          <p:cNvPr id="9" name="Straight Connector 8"/>
          <p:cNvCxnSpPr/>
          <p:nvPr userDrawn="1"/>
        </p:nvCxnSpPr>
        <p:spPr>
          <a:xfrm>
            <a:off x="594574" y="4802946"/>
            <a:ext cx="5716787" cy="0"/>
          </a:xfrm>
          <a:prstGeom prst="line">
            <a:avLst/>
          </a:prstGeom>
          <a:ln w="952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16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01133" y="260649"/>
            <a:ext cx="7703112" cy="588617"/>
          </a:xfrm>
        </p:spPr>
        <p:txBody>
          <a:bodyPr wrap="square" lIns="0" anchor="b">
            <a:noAutofit/>
          </a:bodyPr>
          <a:lstStyle>
            <a:lvl1pPr marL="0" indent="0">
              <a:buNone/>
              <a:defRPr lang="en-US" sz="2800" kern="1200" dirty="0">
                <a:solidFill>
                  <a:srgbClr val="591333"/>
                </a:solidFill>
                <a:latin typeface="Trebuchet MS" panose="020B0603020202020204" pitchFamily="34" charset="0"/>
                <a:ea typeface="+mn-ea"/>
                <a:cs typeface="+mn-cs"/>
              </a:defRPr>
            </a:lvl1pPr>
          </a:lstStyle>
          <a:p>
            <a:pPr lvl="0"/>
            <a:r>
              <a:rPr lang="en-US" dirty="0"/>
              <a:t>lick to edit Master text styles</a:t>
            </a:r>
          </a:p>
        </p:txBody>
      </p:sp>
    </p:spTree>
    <p:extLst>
      <p:ext uri="{BB962C8B-B14F-4D97-AF65-F5344CB8AC3E}">
        <p14:creationId xmlns:p14="http://schemas.microsoft.com/office/powerpoint/2010/main" val="197021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6242051" y="5446714"/>
            <a:ext cx="5949949" cy="1438275"/>
          </a:xfrm>
          <a:prstGeom prst="rect">
            <a:avLst/>
          </a:prstGeom>
          <a:noFill/>
          <a:ln w="9525">
            <a:noFill/>
            <a:miter lim="800000"/>
            <a:headEnd/>
            <a:tailEnd/>
          </a:ln>
        </p:spPr>
      </p:pic>
      <p:sp>
        <p:nvSpPr>
          <p:cNvPr id="3" name="Content Placeholder 2"/>
          <p:cNvSpPr>
            <a:spLocks noGrp="1"/>
          </p:cNvSpPr>
          <p:nvPr>
            <p:ph idx="1"/>
          </p:nvPr>
        </p:nvSpPr>
        <p:spPr>
          <a:xfrm>
            <a:off x="609601" y="2770188"/>
            <a:ext cx="5994399" cy="3395662"/>
          </a:xfrm>
        </p:spPr>
        <p:txBody>
          <a:bodyPr/>
          <a:lstStyle>
            <a:lvl1pPr>
              <a:buSzPct val="150000"/>
              <a:defRPr sz="1400"/>
            </a:lvl1pPr>
            <a:lvl2pPr>
              <a:buSzPct val="150000"/>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p:nvPr>
        </p:nvSpPr>
        <p:spPr>
          <a:xfrm>
            <a:off x="609600" y="1738314"/>
            <a:ext cx="5994400" cy="1031875"/>
          </a:xfrm>
        </p:spPr>
        <p:txBody>
          <a:bodyPr/>
          <a:lstStyle>
            <a:lvl1pPr marL="0" indent="0">
              <a:buNone/>
              <a:defRPr sz="2000">
                <a:solidFill>
                  <a:schemeClr val="accent2"/>
                </a:solidFill>
              </a:defRPr>
            </a:lvl1pPr>
            <a:lvl2pPr marL="182562" indent="0">
              <a:buNone/>
              <a:defRPr/>
            </a:lvl2pPr>
            <a:lvl3pPr marL="355600" indent="0">
              <a:buNone/>
              <a:defRPr/>
            </a:lvl3pPr>
            <a:lvl4pPr marL="538162" indent="0">
              <a:buNone/>
              <a:defRPr/>
            </a:lvl4pPr>
            <a:lvl5pPr marL="720725" indent="0">
              <a:buNone/>
              <a:defRPr/>
            </a:lvl5pPr>
          </a:lstStyle>
          <a:p>
            <a:pPr lvl="0"/>
            <a:r>
              <a:rPr lang="en-US" dirty="0"/>
              <a:t>Click to edit Master text styles</a:t>
            </a:r>
          </a:p>
        </p:txBody>
      </p:sp>
    </p:spTree>
    <p:extLst>
      <p:ext uri="{BB962C8B-B14F-4D97-AF65-F5344CB8AC3E}">
        <p14:creationId xmlns:p14="http://schemas.microsoft.com/office/powerpoint/2010/main" val="3882233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s) 1">
    <p:spTree>
      <p:nvGrpSpPr>
        <p:cNvPr id="1" name=""/>
        <p:cNvGrpSpPr/>
        <p:nvPr/>
      </p:nvGrpSpPr>
      <p:grpSpPr>
        <a:xfrm>
          <a:off x="0" y="0"/>
          <a:ext cx="0" cy="0"/>
          <a:chOff x="0" y="0"/>
          <a:chExt cx="0" cy="0"/>
        </a:xfrm>
      </p:grpSpPr>
      <p:sp>
        <p:nvSpPr>
          <p:cNvPr id="238596" name="Rectangle 4"/>
          <p:cNvSpPr>
            <a:spLocks noGrp="1" noChangeArrowheads="1"/>
          </p:cNvSpPr>
          <p:nvPr>
            <p:ph type="ctrTitle"/>
          </p:nvPr>
        </p:nvSpPr>
        <p:spPr>
          <a:xfrm>
            <a:off x="478365" y="3645026"/>
            <a:ext cx="11289651" cy="1491209"/>
          </a:xfrm>
        </p:spPr>
        <p:txBody>
          <a:bodyPr wrap="none" lIns="0" tIns="0" rIns="0" bIns="0" anchor="t" anchorCtr="0"/>
          <a:lstStyle>
            <a:lvl1pPr>
              <a:defRPr sz="4133" b="0"/>
            </a:lvl1pPr>
          </a:lstStyle>
          <a:p>
            <a:r>
              <a:rPr lang="en-US" noProof="0"/>
              <a:t>Click to edit Master title style</a:t>
            </a:r>
            <a:endParaRPr lang="en-GB" noProof="0" dirty="0"/>
          </a:p>
        </p:txBody>
      </p:sp>
      <p:sp>
        <p:nvSpPr>
          <p:cNvPr id="238597" name="Rectangle 5"/>
          <p:cNvSpPr>
            <a:spLocks noGrp="1" noChangeArrowheads="1"/>
          </p:cNvSpPr>
          <p:nvPr>
            <p:ph type="subTitle" idx="1"/>
          </p:nvPr>
        </p:nvSpPr>
        <p:spPr>
          <a:xfrm>
            <a:off x="480000" y="5717484"/>
            <a:ext cx="11288016" cy="564395"/>
          </a:xfrm>
        </p:spPr>
        <p:txBody>
          <a:bodyPr wrap="none" lIns="0" tIns="0" rIns="0" bIns="0" anchor="b" anchorCtr="0"/>
          <a:lstStyle>
            <a:lvl1pPr marL="0" indent="0">
              <a:buFont typeface="Wingdings" pitchFamily="2" charset="2"/>
              <a:buNone/>
              <a:defRPr sz="1600" b="0">
                <a:solidFill>
                  <a:srgbClr val="4F2683"/>
                </a:solidFill>
              </a:defRPr>
            </a:lvl1pPr>
          </a:lstStyle>
          <a:p>
            <a:r>
              <a:rPr lang="en-US" noProof="0"/>
              <a:t>Click to edit Master subtitle style</a:t>
            </a:r>
            <a:endParaRPr lang="en-GB" noProof="0"/>
          </a:p>
        </p:txBody>
      </p:sp>
      <p:pic>
        <p:nvPicPr>
          <p:cNvPr id="12"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80005" y="384927"/>
            <a:ext cx="1786372" cy="378000"/>
          </a:xfrm>
          <a:prstGeom prst="rect">
            <a:avLst/>
          </a:prstGeom>
          <a:noFill/>
          <a:ln w="9525">
            <a:noFill/>
            <a:miter lim="800000"/>
            <a:headEnd/>
            <a:tailEnd/>
          </a:ln>
        </p:spPr>
      </p:pic>
      <p:sp>
        <p:nvSpPr>
          <p:cNvPr id="17" name="Rectangle 16"/>
          <p:cNvSpPr/>
          <p:nvPr/>
        </p:nvSpPr>
        <p:spPr bwMode="auto">
          <a:xfrm>
            <a:off x="3" y="3189792"/>
            <a:ext cx="11714283" cy="383629"/>
          </a:xfrm>
          <a:prstGeom prst="rect">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8" name="Rectangle 17"/>
          <p:cNvSpPr/>
          <p:nvPr/>
        </p:nvSpPr>
        <p:spPr bwMode="auto">
          <a:xfrm>
            <a:off x="468923" y="3044958"/>
            <a:ext cx="11195696" cy="146289"/>
          </a:xfrm>
          <a:prstGeom prst="rect">
            <a:avLst/>
          </a:prstGeom>
          <a:solidFill>
            <a:srgbClr val="4F2683"/>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9" name="Rectangle 18"/>
          <p:cNvSpPr/>
          <p:nvPr/>
        </p:nvSpPr>
        <p:spPr bwMode="auto">
          <a:xfrm>
            <a:off x="468923" y="3189792"/>
            <a:ext cx="11242431" cy="72000"/>
          </a:xfrm>
          <a:prstGeom prst="rect">
            <a:avLst/>
          </a:prstGeom>
          <a:solidFill>
            <a:srgbClr val="3095A5"/>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kern="1200" cap="none" normalizeH="0" baseline="0" dirty="0">
              <a:ln>
                <a:noFill/>
              </a:ln>
              <a:solidFill>
                <a:schemeClr val="bg1"/>
              </a:solidFill>
              <a:effectLst/>
              <a:latin typeface="Arial" pitchFamily="34" charset="0"/>
              <a:ea typeface="ＭＳ Ｐゴシック"/>
              <a:cs typeface="ＭＳ Ｐゴシック"/>
            </a:endParaRPr>
          </a:p>
        </p:txBody>
      </p:sp>
      <p:sp>
        <p:nvSpPr>
          <p:cNvPr id="25"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pic>
        <p:nvPicPr>
          <p:cNvPr id="30" name="Picture 29" descr="rb5323_AnnualReport09-10.jpg"/>
          <p:cNvPicPr>
            <a:picLocks noChangeAspect="1"/>
          </p:cNvPicPr>
          <p:nvPr userDrawn="1"/>
        </p:nvPicPr>
        <p:blipFill>
          <a:blip r:embed="rId3" cstate="print"/>
          <a:srcRect t="28846"/>
          <a:stretch>
            <a:fillRect/>
          </a:stretch>
        </p:blipFill>
        <p:spPr>
          <a:xfrm>
            <a:off x="468923" y="2538413"/>
            <a:ext cx="2362715" cy="1034603"/>
          </a:xfrm>
          <a:prstGeom prst="rect">
            <a:avLst/>
          </a:prstGeom>
        </p:spPr>
      </p:pic>
      <p:pic>
        <p:nvPicPr>
          <p:cNvPr id="27" name="Picture 26" descr="blue overlay_left.png"/>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68925" y="3192311"/>
            <a:ext cx="2362713" cy="388800"/>
          </a:xfrm>
          <a:prstGeom prst="rect">
            <a:avLst/>
          </a:prstGeom>
        </p:spPr>
      </p:pic>
      <p:pic>
        <p:nvPicPr>
          <p:cNvPr id="26" name="Picture 25" descr="rb5980_CapitaLondon.jpg"/>
          <p:cNvPicPr>
            <a:picLocks noChangeAspect="1"/>
          </p:cNvPicPr>
          <p:nvPr userDrawn="1"/>
        </p:nvPicPr>
        <p:blipFill>
          <a:blip r:embed="rId5" cstate="print"/>
          <a:srcRect/>
          <a:stretch>
            <a:fillRect/>
          </a:stretch>
        </p:blipFill>
        <p:spPr>
          <a:xfrm>
            <a:off x="7429699" y="1700808"/>
            <a:ext cx="4330931" cy="1874520"/>
          </a:xfrm>
          <a:prstGeom prst="rect">
            <a:avLst/>
          </a:prstGeom>
        </p:spPr>
      </p:pic>
      <p:pic>
        <p:nvPicPr>
          <p:cNvPr id="31" name="Picture 30" descr="blue_overlay_right.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40149" y="3190876"/>
            <a:ext cx="4320480" cy="390235"/>
          </a:xfrm>
          <a:prstGeom prst="rect">
            <a:avLst/>
          </a:prstGeom>
        </p:spPr>
      </p:pic>
      <p:grpSp>
        <p:nvGrpSpPr>
          <p:cNvPr id="29" name="Group 28"/>
          <p:cNvGrpSpPr/>
          <p:nvPr userDrawn="1"/>
        </p:nvGrpSpPr>
        <p:grpSpPr>
          <a:xfrm>
            <a:off x="3958461" y="2238285"/>
            <a:ext cx="1177432" cy="806672"/>
            <a:chOff x="3368824" y="2214564"/>
            <a:chExt cx="1071562" cy="806672"/>
          </a:xfrm>
        </p:grpSpPr>
        <p:sp>
          <p:nvSpPr>
            <p:cNvPr id="33" name="Rounded Rectangle 32"/>
            <p:cNvSpPr/>
            <p:nvPr userDrawn="1"/>
          </p:nvSpPr>
          <p:spPr bwMode="auto">
            <a:xfrm>
              <a:off x="3368824" y="2214564"/>
              <a:ext cx="1071562" cy="690562"/>
            </a:xfrm>
            <a:prstGeom prst="roundRect">
              <a:avLst>
                <a:gd name="adj" fmla="val 3219"/>
              </a:avLst>
            </a:pr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4" name="Freeform 33"/>
            <p:cNvSpPr/>
            <p:nvPr userDrawn="1"/>
          </p:nvSpPr>
          <p:spPr bwMode="auto">
            <a:xfrm>
              <a:off x="3733155" y="2916461"/>
              <a:ext cx="342900" cy="104775"/>
            </a:xfrm>
            <a:custGeom>
              <a:avLst/>
              <a:gdLst>
                <a:gd name="connsiteX0" fmla="*/ 52387 w 342900"/>
                <a:gd name="connsiteY0" fmla="*/ 0 h 104775"/>
                <a:gd name="connsiteX1" fmla="*/ 290512 w 342900"/>
                <a:gd name="connsiteY1" fmla="*/ 0 h 104775"/>
                <a:gd name="connsiteX2" fmla="*/ 290512 w 342900"/>
                <a:gd name="connsiteY2" fmla="*/ 47625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 name="connsiteX0" fmla="*/ 52387 w 342900"/>
                <a:gd name="connsiteY0" fmla="*/ 0 h 104775"/>
                <a:gd name="connsiteX1" fmla="*/ 290512 w 342900"/>
                <a:gd name="connsiteY1" fmla="*/ 0 h 104775"/>
                <a:gd name="connsiteX2" fmla="*/ 291182 w 342900"/>
                <a:gd name="connsiteY2" fmla="*/ 58192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04775">
                  <a:moveTo>
                    <a:pt x="52387" y="0"/>
                  </a:moveTo>
                  <a:lnTo>
                    <a:pt x="290512" y="0"/>
                  </a:lnTo>
                  <a:cubicBezTo>
                    <a:pt x="290735" y="19397"/>
                    <a:pt x="290959" y="38795"/>
                    <a:pt x="291182" y="58192"/>
                  </a:cubicBezTo>
                  <a:lnTo>
                    <a:pt x="342900" y="104775"/>
                  </a:lnTo>
                  <a:lnTo>
                    <a:pt x="0" y="104775"/>
                  </a:lnTo>
                  <a:lnTo>
                    <a:pt x="52387" y="54768"/>
                  </a:lnTo>
                  <a:lnTo>
                    <a:pt x="52387" y="0"/>
                  </a:lnTo>
                  <a:close/>
                </a:path>
              </a:pathLst>
            </a:cu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5" name="Rectangle 34"/>
            <p:cNvSpPr/>
            <p:nvPr userDrawn="1"/>
          </p:nvSpPr>
          <p:spPr bwMode="auto">
            <a:xfrm>
              <a:off x="3410496" y="2255044"/>
              <a:ext cx="988219" cy="531019"/>
            </a:xfrm>
            <a:prstGeom prst="rect">
              <a:avLst/>
            </a:prstGeom>
            <a:solidFill>
              <a:schemeClr val="bg1"/>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6" name="Freeform 35"/>
            <p:cNvSpPr/>
            <p:nvPr userDrawn="1"/>
          </p:nvSpPr>
          <p:spPr bwMode="auto">
            <a:xfrm>
              <a:off x="3450977" y="2295525"/>
              <a:ext cx="907256" cy="452438"/>
            </a:xfrm>
            <a:custGeom>
              <a:avLst/>
              <a:gdLst>
                <a:gd name="connsiteX0" fmla="*/ 0 w 907256"/>
                <a:gd name="connsiteY0" fmla="*/ 452438 h 452438"/>
                <a:gd name="connsiteX1" fmla="*/ 133350 w 907256"/>
                <a:gd name="connsiteY1" fmla="*/ 333375 h 452438"/>
                <a:gd name="connsiteX2" fmla="*/ 273844 w 907256"/>
                <a:gd name="connsiteY2" fmla="*/ 347663 h 452438"/>
                <a:gd name="connsiteX3" fmla="*/ 440531 w 907256"/>
                <a:gd name="connsiteY3" fmla="*/ 266700 h 452438"/>
                <a:gd name="connsiteX4" fmla="*/ 607219 w 907256"/>
                <a:gd name="connsiteY4" fmla="*/ 269081 h 452438"/>
                <a:gd name="connsiteX5" fmla="*/ 907256 w 907256"/>
                <a:gd name="connsiteY5" fmla="*/ 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56" h="452438">
                  <a:moveTo>
                    <a:pt x="0" y="452438"/>
                  </a:moveTo>
                  <a:lnTo>
                    <a:pt x="133350" y="333375"/>
                  </a:lnTo>
                  <a:lnTo>
                    <a:pt x="273844" y="347663"/>
                  </a:lnTo>
                  <a:lnTo>
                    <a:pt x="440531" y="266700"/>
                  </a:lnTo>
                  <a:lnTo>
                    <a:pt x="607219" y="269081"/>
                  </a:lnTo>
                  <a:lnTo>
                    <a:pt x="907256" y="0"/>
                  </a:lnTo>
                </a:path>
              </a:pathLst>
            </a:custGeom>
            <a:noFill/>
            <a:ln w="19050" cap="flat" cmpd="sng" algn="ctr">
              <a:solidFill>
                <a:srgbClr val="3CB6CE"/>
              </a:solidFill>
              <a:prstDash val="solid"/>
              <a:round/>
              <a:headEnd type="none" w="med" len="med"/>
              <a:tailEnd type="none" w="med" len="med"/>
            </a:ln>
            <a:effectLst/>
          </p:spPr>
          <p:txBody>
            <a:bodyPr rtlCol="0" anchor="ctr"/>
            <a:lstStyle/>
            <a:p>
              <a:pPr algn="ctr"/>
              <a:endParaRPr lang="en-GB" sz="2400" dirty="0"/>
            </a:p>
          </p:txBody>
        </p:sp>
      </p:grpSp>
    </p:spTree>
    <p:extLst>
      <p:ext uri="{BB962C8B-B14F-4D97-AF65-F5344CB8AC3E}">
        <p14:creationId xmlns:p14="http://schemas.microsoft.com/office/powerpoint/2010/main" val="308325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s) 2">
    <p:spTree>
      <p:nvGrpSpPr>
        <p:cNvPr id="1" name=""/>
        <p:cNvGrpSpPr/>
        <p:nvPr/>
      </p:nvGrpSpPr>
      <p:grpSpPr>
        <a:xfrm>
          <a:off x="0" y="0"/>
          <a:ext cx="0" cy="0"/>
          <a:chOff x="0" y="0"/>
          <a:chExt cx="0" cy="0"/>
        </a:xfrm>
      </p:grpSpPr>
      <p:pic>
        <p:nvPicPr>
          <p:cNvPr id="42" name="Picture 41" descr="rb6211_CapitaCheltenham.jpg"/>
          <p:cNvPicPr preferRelativeResize="0">
            <a:picLocks/>
          </p:cNvPicPr>
          <p:nvPr userDrawn="1"/>
        </p:nvPicPr>
        <p:blipFill>
          <a:blip r:embed="rId2" cstate="print"/>
          <a:srcRect t="18384" b="16647"/>
          <a:stretch>
            <a:fillRect/>
          </a:stretch>
        </p:blipFill>
        <p:spPr>
          <a:xfrm>
            <a:off x="7152118" y="1700808"/>
            <a:ext cx="4512500" cy="1851840"/>
          </a:xfrm>
          <a:prstGeom prst="rect">
            <a:avLst/>
          </a:prstGeom>
        </p:spPr>
      </p:pic>
      <p:sp>
        <p:nvSpPr>
          <p:cNvPr id="238596" name="Rectangle 4"/>
          <p:cNvSpPr>
            <a:spLocks noGrp="1" noChangeArrowheads="1"/>
          </p:cNvSpPr>
          <p:nvPr>
            <p:ph type="ctrTitle"/>
          </p:nvPr>
        </p:nvSpPr>
        <p:spPr>
          <a:xfrm>
            <a:off x="478365" y="3645026"/>
            <a:ext cx="11289651" cy="1491209"/>
          </a:xfrm>
        </p:spPr>
        <p:txBody>
          <a:bodyPr wrap="none" lIns="0" tIns="0" rIns="0" bIns="0" anchor="t" anchorCtr="0"/>
          <a:lstStyle>
            <a:lvl1pPr>
              <a:defRPr sz="4133" b="0"/>
            </a:lvl1pPr>
          </a:lstStyle>
          <a:p>
            <a:r>
              <a:rPr lang="en-US" noProof="0"/>
              <a:t>Click to edit Master title style</a:t>
            </a:r>
            <a:endParaRPr lang="en-GB" noProof="0"/>
          </a:p>
        </p:txBody>
      </p:sp>
      <p:sp>
        <p:nvSpPr>
          <p:cNvPr id="238597" name="Rectangle 5"/>
          <p:cNvSpPr>
            <a:spLocks noGrp="1" noChangeArrowheads="1"/>
          </p:cNvSpPr>
          <p:nvPr>
            <p:ph type="subTitle" idx="1"/>
          </p:nvPr>
        </p:nvSpPr>
        <p:spPr>
          <a:xfrm>
            <a:off x="480000" y="5717484"/>
            <a:ext cx="11288016" cy="564395"/>
          </a:xfrm>
        </p:spPr>
        <p:txBody>
          <a:bodyPr wrap="none" lIns="0" tIns="0" rIns="0" bIns="0" anchor="b" anchorCtr="0"/>
          <a:lstStyle>
            <a:lvl1pPr marL="0" indent="0">
              <a:buFont typeface="Wingdings" pitchFamily="2" charset="2"/>
              <a:buNone/>
              <a:defRPr sz="1600" b="0">
                <a:solidFill>
                  <a:srgbClr val="4F2683"/>
                </a:solidFill>
              </a:defRPr>
            </a:lvl1pPr>
          </a:lstStyle>
          <a:p>
            <a:r>
              <a:rPr lang="en-US" noProof="0"/>
              <a:t>Click to edit Master subtitle style</a:t>
            </a:r>
            <a:endParaRPr lang="en-GB" noProof="0"/>
          </a:p>
        </p:txBody>
      </p:sp>
      <p:sp>
        <p:nvSpPr>
          <p:cNvPr id="17" name="Rectangle 16"/>
          <p:cNvSpPr/>
          <p:nvPr/>
        </p:nvSpPr>
        <p:spPr bwMode="auto">
          <a:xfrm>
            <a:off x="3" y="3189792"/>
            <a:ext cx="11664616" cy="383629"/>
          </a:xfrm>
          <a:prstGeom prst="rect">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8" name="Rectangle 17"/>
          <p:cNvSpPr/>
          <p:nvPr/>
        </p:nvSpPr>
        <p:spPr bwMode="auto">
          <a:xfrm>
            <a:off x="623392" y="3044958"/>
            <a:ext cx="11041227" cy="146289"/>
          </a:xfrm>
          <a:prstGeom prst="rect">
            <a:avLst/>
          </a:prstGeom>
          <a:solidFill>
            <a:srgbClr val="4F2683"/>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9" name="Rectangle 18"/>
          <p:cNvSpPr/>
          <p:nvPr/>
        </p:nvSpPr>
        <p:spPr bwMode="auto">
          <a:xfrm>
            <a:off x="468924" y="3189793"/>
            <a:ext cx="11195696" cy="60959"/>
          </a:xfrm>
          <a:prstGeom prst="rect">
            <a:avLst/>
          </a:prstGeom>
          <a:solidFill>
            <a:srgbClr val="3095A5"/>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kern="1200" cap="none" normalizeH="0" baseline="0" dirty="0">
              <a:ln>
                <a:noFill/>
              </a:ln>
              <a:solidFill>
                <a:schemeClr val="bg1"/>
              </a:solidFill>
              <a:effectLst/>
              <a:latin typeface="Arial" pitchFamily="34" charset="0"/>
              <a:ea typeface="ＭＳ Ｐゴシック"/>
              <a:cs typeface="ＭＳ Ｐゴシック"/>
            </a:endParaRPr>
          </a:p>
        </p:txBody>
      </p:sp>
      <p:sp>
        <p:nvSpPr>
          <p:cNvPr id="25"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pic>
        <p:nvPicPr>
          <p:cNvPr id="26" name="Picture 25" descr="blue_overlay_righ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52118" y="3190876"/>
            <a:ext cx="4512501" cy="390235"/>
          </a:xfrm>
          <a:prstGeom prst="rect">
            <a:avLst/>
          </a:prstGeom>
        </p:spPr>
      </p:pic>
      <p:pic>
        <p:nvPicPr>
          <p:cNvPr id="43" name="Picture 42" descr="rb4993_Dublinoffice.jpg"/>
          <p:cNvPicPr preferRelativeResize="0">
            <a:picLocks/>
          </p:cNvPicPr>
          <p:nvPr userDrawn="1"/>
        </p:nvPicPr>
        <p:blipFill>
          <a:blip r:embed="rId4" cstate="print"/>
          <a:srcRect t="9503" b="31405"/>
          <a:stretch>
            <a:fillRect/>
          </a:stretch>
        </p:blipFill>
        <p:spPr>
          <a:xfrm>
            <a:off x="468923" y="2540405"/>
            <a:ext cx="2362715" cy="1033016"/>
          </a:xfrm>
          <a:prstGeom prst="rect">
            <a:avLst/>
          </a:prstGeom>
        </p:spPr>
      </p:pic>
      <p:pic>
        <p:nvPicPr>
          <p:cNvPr id="27" name="Picture 26" descr="blue overlay_left.png"/>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468925" y="3192311"/>
            <a:ext cx="2362713" cy="388800"/>
          </a:xfrm>
          <a:prstGeom prst="rect">
            <a:avLst/>
          </a:prstGeom>
        </p:spPr>
      </p:pic>
      <p:pic>
        <p:nvPicPr>
          <p:cNvPr id="30"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80005" y="384927"/>
            <a:ext cx="1786372" cy="378000"/>
          </a:xfrm>
          <a:prstGeom prst="rect">
            <a:avLst/>
          </a:prstGeom>
          <a:noFill/>
          <a:ln w="9525">
            <a:noFill/>
            <a:miter lim="800000"/>
            <a:headEnd/>
            <a:tailEnd/>
          </a:ln>
        </p:spPr>
      </p:pic>
      <p:grpSp>
        <p:nvGrpSpPr>
          <p:cNvPr id="36" name="Group 35"/>
          <p:cNvGrpSpPr/>
          <p:nvPr userDrawn="1"/>
        </p:nvGrpSpPr>
        <p:grpSpPr>
          <a:xfrm>
            <a:off x="3958461" y="2238285"/>
            <a:ext cx="1177432" cy="806672"/>
            <a:chOff x="3368824" y="2214564"/>
            <a:chExt cx="1071562" cy="806672"/>
          </a:xfrm>
        </p:grpSpPr>
        <p:sp>
          <p:nvSpPr>
            <p:cNvPr id="37" name="Rounded Rectangle 36"/>
            <p:cNvSpPr/>
            <p:nvPr userDrawn="1"/>
          </p:nvSpPr>
          <p:spPr bwMode="auto">
            <a:xfrm>
              <a:off x="3368824" y="2214564"/>
              <a:ext cx="1071562" cy="690562"/>
            </a:xfrm>
            <a:prstGeom prst="roundRect">
              <a:avLst>
                <a:gd name="adj" fmla="val 3219"/>
              </a:avLst>
            </a:pr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8" name="Freeform 37"/>
            <p:cNvSpPr/>
            <p:nvPr userDrawn="1"/>
          </p:nvSpPr>
          <p:spPr bwMode="auto">
            <a:xfrm>
              <a:off x="3733155" y="2916461"/>
              <a:ext cx="342900" cy="104775"/>
            </a:xfrm>
            <a:custGeom>
              <a:avLst/>
              <a:gdLst>
                <a:gd name="connsiteX0" fmla="*/ 52387 w 342900"/>
                <a:gd name="connsiteY0" fmla="*/ 0 h 104775"/>
                <a:gd name="connsiteX1" fmla="*/ 290512 w 342900"/>
                <a:gd name="connsiteY1" fmla="*/ 0 h 104775"/>
                <a:gd name="connsiteX2" fmla="*/ 290512 w 342900"/>
                <a:gd name="connsiteY2" fmla="*/ 47625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 name="connsiteX0" fmla="*/ 52387 w 342900"/>
                <a:gd name="connsiteY0" fmla="*/ 0 h 104775"/>
                <a:gd name="connsiteX1" fmla="*/ 290512 w 342900"/>
                <a:gd name="connsiteY1" fmla="*/ 0 h 104775"/>
                <a:gd name="connsiteX2" fmla="*/ 291182 w 342900"/>
                <a:gd name="connsiteY2" fmla="*/ 58192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04775">
                  <a:moveTo>
                    <a:pt x="52387" y="0"/>
                  </a:moveTo>
                  <a:lnTo>
                    <a:pt x="290512" y="0"/>
                  </a:lnTo>
                  <a:cubicBezTo>
                    <a:pt x="290735" y="19397"/>
                    <a:pt x="290959" y="38795"/>
                    <a:pt x="291182" y="58192"/>
                  </a:cubicBezTo>
                  <a:lnTo>
                    <a:pt x="342900" y="104775"/>
                  </a:lnTo>
                  <a:lnTo>
                    <a:pt x="0" y="104775"/>
                  </a:lnTo>
                  <a:lnTo>
                    <a:pt x="52387" y="54768"/>
                  </a:lnTo>
                  <a:lnTo>
                    <a:pt x="52387" y="0"/>
                  </a:lnTo>
                  <a:close/>
                </a:path>
              </a:pathLst>
            </a:cu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9" name="Rectangle 38"/>
            <p:cNvSpPr/>
            <p:nvPr userDrawn="1"/>
          </p:nvSpPr>
          <p:spPr bwMode="auto">
            <a:xfrm>
              <a:off x="3410496" y="2255044"/>
              <a:ext cx="988219" cy="531019"/>
            </a:xfrm>
            <a:prstGeom prst="rect">
              <a:avLst/>
            </a:prstGeom>
            <a:solidFill>
              <a:schemeClr val="bg1"/>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40" name="Freeform 39"/>
            <p:cNvSpPr/>
            <p:nvPr userDrawn="1"/>
          </p:nvSpPr>
          <p:spPr bwMode="auto">
            <a:xfrm>
              <a:off x="3450977" y="2295525"/>
              <a:ext cx="907256" cy="452438"/>
            </a:xfrm>
            <a:custGeom>
              <a:avLst/>
              <a:gdLst>
                <a:gd name="connsiteX0" fmla="*/ 0 w 907256"/>
                <a:gd name="connsiteY0" fmla="*/ 452438 h 452438"/>
                <a:gd name="connsiteX1" fmla="*/ 133350 w 907256"/>
                <a:gd name="connsiteY1" fmla="*/ 333375 h 452438"/>
                <a:gd name="connsiteX2" fmla="*/ 273844 w 907256"/>
                <a:gd name="connsiteY2" fmla="*/ 347663 h 452438"/>
                <a:gd name="connsiteX3" fmla="*/ 440531 w 907256"/>
                <a:gd name="connsiteY3" fmla="*/ 266700 h 452438"/>
                <a:gd name="connsiteX4" fmla="*/ 607219 w 907256"/>
                <a:gd name="connsiteY4" fmla="*/ 269081 h 452438"/>
                <a:gd name="connsiteX5" fmla="*/ 907256 w 907256"/>
                <a:gd name="connsiteY5" fmla="*/ 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56" h="452438">
                  <a:moveTo>
                    <a:pt x="0" y="452438"/>
                  </a:moveTo>
                  <a:lnTo>
                    <a:pt x="133350" y="333375"/>
                  </a:lnTo>
                  <a:lnTo>
                    <a:pt x="273844" y="347663"/>
                  </a:lnTo>
                  <a:lnTo>
                    <a:pt x="440531" y="266700"/>
                  </a:lnTo>
                  <a:lnTo>
                    <a:pt x="607219" y="269081"/>
                  </a:lnTo>
                  <a:lnTo>
                    <a:pt x="907256" y="0"/>
                  </a:lnTo>
                </a:path>
              </a:pathLst>
            </a:custGeom>
            <a:noFill/>
            <a:ln w="19050" cap="flat" cmpd="sng" algn="ctr">
              <a:solidFill>
                <a:srgbClr val="3CB6CE"/>
              </a:solidFill>
              <a:prstDash val="solid"/>
              <a:round/>
              <a:headEnd type="none" w="med" len="med"/>
              <a:tailEnd type="none" w="med" len="med"/>
            </a:ln>
            <a:effectLst/>
          </p:spPr>
          <p:txBody>
            <a:bodyPr rtlCol="0" anchor="ctr"/>
            <a:lstStyle/>
            <a:p>
              <a:pPr algn="ctr"/>
              <a:endParaRPr lang="en-GB" sz="2400" dirty="0"/>
            </a:p>
          </p:txBody>
        </p:sp>
      </p:grpSp>
    </p:spTree>
    <p:extLst>
      <p:ext uri="{BB962C8B-B14F-4D97-AF65-F5344CB8AC3E}">
        <p14:creationId xmlns:p14="http://schemas.microsoft.com/office/powerpoint/2010/main" val="367117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mages) 3">
    <p:spTree>
      <p:nvGrpSpPr>
        <p:cNvPr id="1" name=""/>
        <p:cNvGrpSpPr/>
        <p:nvPr/>
      </p:nvGrpSpPr>
      <p:grpSpPr>
        <a:xfrm>
          <a:off x="0" y="0"/>
          <a:ext cx="0" cy="0"/>
          <a:chOff x="0" y="0"/>
          <a:chExt cx="0" cy="0"/>
        </a:xfrm>
      </p:grpSpPr>
      <p:sp>
        <p:nvSpPr>
          <p:cNvPr id="238596" name="Rectangle 4"/>
          <p:cNvSpPr>
            <a:spLocks noGrp="1" noChangeArrowheads="1"/>
          </p:cNvSpPr>
          <p:nvPr>
            <p:ph type="ctrTitle"/>
          </p:nvPr>
        </p:nvSpPr>
        <p:spPr>
          <a:xfrm>
            <a:off x="478365" y="3645026"/>
            <a:ext cx="11289651" cy="1491209"/>
          </a:xfrm>
        </p:spPr>
        <p:txBody>
          <a:bodyPr wrap="none" lIns="0" tIns="0" rIns="0" bIns="0" anchor="t" anchorCtr="0"/>
          <a:lstStyle>
            <a:lvl1pPr>
              <a:defRPr sz="4133" b="0"/>
            </a:lvl1pPr>
          </a:lstStyle>
          <a:p>
            <a:r>
              <a:rPr lang="en-US" noProof="0"/>
              <a:t>Click to edit Master title style</a:t>
            </a:r>
            <a:endParaRPr lang="en-GB" noProof="0"/>
          </a:p>
        </p:txBody>
      </p:sp>
      <p:sp>
        <p:nvSpPr>
          <p:cNvPr id="238597" name="Rectangle 5"/>
          <p:cNvSpPr>
            <a:spLocks noGrp="1" noChangeArrowheads="1"/>
          </p:cNvSpPr>
          <p:nvPr>
            <p:ph type="subTitle" idx="1"/>
          </p:nvPr>
        </p:nvSpPr>
        <p:spPr>
          <a:xfrm>
            <a:off x="480000" y="5717484"/>
            <a:ext cx="11288016" cy="564395"/>
          </a:xfrm>
        </p:spPr>
        <p:txBody>
          <a:bodyPr wrap="none" lIns="0" tIns="0" rIns="0" bIns="0" anchor="b" anchorCtr="0"/>
          <a:lstStyle>
            <a:lvl1pPr marL="0" indent="0">
              <a:buFont typeface="Wingdings" pitchFamily="2" charset="2"/>
              <a:buNone/>
              <a:defRPr sz="1600" b="0">
                <a:solidFill>
                  <a:srgbClr val="4F2683"/>
                </a:solidFill>
              </a:defRPr>
            </a:lvl1pPr>
          </a:lstStyle>
          <a:p>
            <a:r>
              <a:rPr lang="en-US" noProof="0" dirty="0"/>
              <a:t>Click to edit Master subtitle style</a:t>
            </a:r>
            <a:endParaRPr lang="en-GB" noProof="0" dirty="0"/>
          </a:p>
        </p:txBody>
      </p:sp>
      <p:sp>
        <p:nvSpPr>
          <p:cNvPr id="17" name="Rectangle 16"/>
          <p:cNvSpPr/>
          <p:nvPr/>
        </p:nvSpPr>
        <p:spPr bwMode="auto">
          <a:xfrm>
            <a:off x="3" y="3189792"/>
            <a:ext cx="11714283" cy="383629"/>
          </a:xfrm>
          <a:prstGeom prst="rect">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8" name="Rectangle 17"/>
          <p:cNvSpPr/>
          <p:nvPr/>
        </p:nvSpPr>
        <p:spPr bwMode="auto">
          <a:xfrm>
            <a:off x="719403" y="3044958"/>
            <a:ext cx="10907664" cy="146289"/>
          </a:xfrm>
          <a:prstGeom prst="rect">
            <a:avLst/>
          </a:prstGeom>
          <a:solidFill>
            <a:srgbClr val="4F2683"/>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9" name="Rectangle 18"/>
          <p:cNvSpPr/>
          <p:nvPr/>
        </p:nvSpPr>
        <p:spPr bwMode="auto">
          <a:xfrm>
            <a:off x="468923" y="3189792"/>
            <a:ext cx="11242431" cy="72000"/>
          </a:xfrm>
          <a:prstGeom prst="rect">
            <a:avLst/>
          </a:prstGeom>
          <a:solidFill>
            <a:srgbClr val="3095A5"/>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kern="1200" cap="none" normalizeH="0" baseline="0" dirty="0">
              <a:ln>
                <a:noFill/>
              </a:ln>
              <a:solidFill>
                <a:schemeClr val="bg1"/>
              </a:solidFill>
              <a:effectLst/>
              <a:latin typeface="Arial" pitchFamily="34" charset="0"/>
              <a:ea typeface="ＭＳ Ｐゴシック"/>
              <a:cs typeface="ＭＳ Ｐゴシック"/>
            </a:endParaRPr>
          </a:p>
        </p:txBody>
      </p:sp>
      <p:sp>
        <p:nvSpPr>
          <p:cNvPr id="25"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pic>
        <p:nvPicPr>
          <p:cNvPr id="20" name="Picture 19" descr="rb6054_CapitaSwindon.jpg"/>
          <p:cNvPicPr>
            <a:picLocks/>
          </p:cNvPicPr>
          <p:nvPr userDrawn="1"/>
        </p:nvPicPr>
        <p:blipFill>
          <a:blip r:embed="rId2" cstate="print"/>
          <a:srcRect t="19991" b="15041"/>
          <a:stretch>
            <a:fillRect/>
          </a:stretch>
        </p:blipFill>
        <p:spPr>
          <a:xfrm>
            <a:off x="7429699" y="1700808"/>
            <a:ext cx="4330931" cy="1872208"/>
          </a:xfrm>
          <a:prstGeom prst="rect">
            <a:avLst/>
          </a:prstGeom>
        </p:spPr>
      </p:pic>
      <p:pic>
        <p:nvPicPr>
          <p:cNvPr id="29" name="Picture 28" descr="rb5937_apple.jpg"/>
          <p:cNvPicPr>
            <a:picLocks noChangeAspect="1"/>
          </p:cNvPicPr>
          <p:nvPr userDrawn="1"/>
        </p:nvPicPr>
        <p:blipFill>
          <a:blip r:embed="rId3" cstate="print"/>
          <a:srcRect t="17739" b="11331"/>
          <a:stretch>
            <a:fillRect/>
          </a:stretch>
        </p:blipFill>
        <p:spPr>
          <a:xfrm>
            <a:off x="468925" y="2540002"/>
            <a:ext cx="2266703" cy="1031839"/>
          </a:xfrm>
          <a:prstGeom prst="rect">
            <a:avLst/>
          </a:prstGeom>
        </p:spPr>
      </p:pic>
      <p:pic>
        <p:nvPicPr>
          <p:cNvPr id="26" name="Picture 25" descr="blue_overlay_right.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40149" y="3190876"/>
            <a:ext cx="4320480" cy="390235"/>
          </a:xfrm>
          <a:prstGeom prst="rect">
            <a:avLst/>
          </a:prstGeom>
        </p:spPr>
      </p:pic>
      <p:pic>
        <p:nvPicPr>
          <p:cNvPr id="27" name="Picture 26" descr="blue overlay_left.png"/>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468925" y="3192311"/>
            <a:ext cx="2266703" cy="388800"/>
          </a:xfrm>
          <a:prstGeom prst="rect">
            <a:avLst/>
          </a:prstGeom>
        </p:spPr>
      </p:pic>
      <p:pic>
        <p:nvPicPr>
          <p:cNvPr id="28" name="Picture 27" descr="impact_logo_FINAL.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16480" y="68627"/>
            <a:ext cx="1536171" cy="1536171"/>
          </a:xfrm>
          <a:prstGeom prst="rect">
            <a:avLst/>
          </a:prstGeom>
        </p:spPr>
      </p:pic>
      <p:pic>
        <p:nvPicPr>
          <p:cNvPr id="31"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480005" y="384927"/>
            <a:ext cx="1786372" cy="378000"/>
          </a:xfrm>
          <a:prstGeom prst="rect">
            <a:avLst/>
          </a:prstGeom>
          <a:noFill/>
          <a:ln w="9525">
            <a:noFill/>
            <a:miter lim="800000"/>
            <a:headEnd/>
            <a:tailEnd/>
          </a:ln>
        </p:spPr>
      </p:pic>
      <p:grpSp>
        <p:nvGrpSpPr>
          <p:cNvPr id="37" name="Group 36"/>
          <p:cNvGrpSpPr/>
          <p:nvPr userDrawn="1"/>
        </p:nvGrpSpPr>
        <p:grpSpPr>
          <a:xfrm>
            <a:off x="3958461" y="2238285"/>
            <a:ext cx="1177432" cy="806672"/>
            <a:chOff x="3368824" y="2214564"/>
            <a:chExt cx="1071562" cy="806672"/>
          </a:xfrm>
        </p:grpSpPr>
        <p:sp>
          <p:nvSpPr>
            <p:cNvPr id="38" name="Rounded Rectangle 37"/>
            <p:cNvSpPr/>
            <p:nvPr userDrawn="1"/>
          </p:nvSpPr>
          <p:spPr bwMode="auto">
            <a:xfrm>
              <a:off x="3368824" y="2214564"/>
              <a:ext cx="1071562" cy="690562"/>
            </a:xfrm>
            <a:prstGeom prst="roundRect">
              <a:avLst>
                <a:gd name="adj" fmla="val 3219"/>
              </a:avLst>
            </a:pr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9" name="Freeform 38"/>
            <p:cNvSpPr/>
            <p:nvPr userDrawn="1"/>
          </p:nvSpPr>
          <p:spPr bwMode="auto">
            <a:xfrm>
              <a:off x="3733155" y="2916461"/>
              <a:ext cx="342900" cy="104775"/>
            </a:xfrm>
            <a:custGeom>
              <a:avLst/>
              <a:gdLst>
                <a:gd name="connsiteX0" fmla="*/ 52387 w 342900"/>
                <a:gd name="connsiteY0" fmla="*/ 0 h 104775"/>
                <a:gd name="connsiteX1" fmla="*/ 290512 w 342900"/>
                <a:gd name="connsiteY1" fmla="*/ 0 h 104775"/>
                <a:gd name="connsiteX2" fmla="*/ 290512 w 342900"/>
                <a:gd name="connsiteY2" fmla="*/ 47625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 name="connsiteX0" fmla="*/ 52387 w 342900"/>
                <a:gd name="connsiteY0" fmla="*/ 0 h 104775"/>
                <a:gd name="connsiteX1" fmla="*/ 290512 w 342900"/>
                <a:gd name="connsiteY1" fmla="*/ 0 h 104775"/>
                <a:gd name="connsiteX2" fmla="*/ 291182 w 342900"/>
                <a:gd name="connsiteY2" fmla="*/ 58192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04775">
                  <a:moveTo>
                    <a:pt x="52387" y="0"/>
                  </a:moveTo>
                  <a:lnTo>
                    <a:pt x="290512" y="0"/>
                  </a:lnTo>
                  <a:cubicBezTo>
                    <a:pt x="290735" y="19397"/>
                    <a:pt x="290959" y="38795"/>
                    <a:pt x="291182" y="58192"/>
                  </a:cubicBezTo>
                  <a:lnTo>
                    <a:pt x="342900" y="104775"/>
                  </a:lnTo>
                  <a:lnTo>
                    <a:pt x="0" y="104775"/>
                  </a:lnTo>
                  <a:lnTo>
                    <a:pt x="52387" y="54768"/>
                  </a:lnTo>
                  <a:lnTo>
                    <a:pt x="52387" y="0"/>
                  </a:lnTo>
                  <a:close/>
                </a:path>
              </a:pathLst>
            </a:cu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40" name="Rectangle 39"/>
            <p:cNvSpPr/>
            <p:nvPr userDrawn="1"/>
          </p:nvSpPr>
          <p:spPr bwMode="auto">
            <a:xfrm>
              <a:off x="3410496" y="2255044"/>
              <a:ext cx="988219" cy="531019"/>
            </a:xfrm>
            <a:prstGeom prst="rect">
              <a:avLst/>
            </a:prstGeom>
            <a:solidFill>
              <a:schemeClr val="bg1"/>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41" name="Freeform 40"/>
            <p:cNvSpPr/>
            <p:nvPr userDrawn="1"/>
          </p:nvSpPr>
          <p:spPr bwMode="auto">
            <a:xfrm>
              <a:off x="3450977" y="2295525"/>
              <a:ext cx="907256" cy="452438"/>
            </a:xfrm>
            <a:custGeom>
              <a:avLst/>
              <a:gdLst>
                <a:gd name="connsiteX0" fmla="*/ 0 w 907256"/>
                <a:gd name="connsiteY0" fmla="*/ 452438 h 452438"/>
                <a:gd name="connsiteX1" fmla="*/ 133350 w 907256"/>
                <a:gd name="connsiteY1" fmla="*/ 333375 h 452438"/>
                <a:gd name="connsiteX2" fmla="*/ 273844 w 907256"/>
                <a:gd name="connsiteY2" fmla="*/ 347663 h 452438"/>
                <a:gd name="connsiteX3" fmla="*/ 440531 w 907256"/>
                <a:gd name="connsiteY3" fmla="*/ 266700 h 452438"/>
                <a:gd name="connsiteX4" fmla="*/ 607219 w 907256"/>
                <a:gd name="connsiteY4" fmla="*/ 269081 h 452438"/>
                <a:gd name="connsiteX5" fmla="*/ 907256 w 907256"/>
                <a:gd name="connsiteY5" fmla="*/ 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56" h="452438">
                  <a:moveTo>
                    <a:pt x="0" y="452438"/>
                  </a:moveTo>
                  <a:lnTo>
                    <a:pt x="133350" y="333375"/>
                  </a:lnTo>
                  <a:lnTo>
                    <a:pt x="273844" y="347663"/>
                  </a:lnTo>
                  <a:lnTo>
                    <a:pt x="440531" y="266700"/>
                  </a:lnTo>
                  <a:lnTo>
                    <a:pt x="607219" y="269081"/>
                  </a:lnTo>
                  <a:lnTo>
                    <a:pt x="907256" y="0"/>
                  </a:lnTo>
                </a:path>
              </a:pathLst>
            </a:custGeom>
            <a:noFill/>
            <a:ln w="19050" cap="flat" cmpd="sng" algn="ctr">
              <a:solidFill>
                <a:srgbClr val="3CB6CE"/>
              </a:solidFill>
              <a:prstDash val="solid"/>
              <a:round/>
              <a:headEnd type="none" w="med" len="med"/>
              <a:tailEnd type="none" w="med" len="med"/>
            </a:ln>
            <a:effectLst/>
          </p:spPr>
          <p:txBody>
            <a:bodyPr rtlCol="0" anchor="ctr"/>
            <a:lstStyle/>
            <a:p>
              <a:pPr algn="ctr"/>
              <a:endParaRPr lang="en-GB" sz="2400" dirty="0"/>
            </a:p>
          </p:txBody>
        </p:sp>
      </p:grpSp>
    </p:spTree>
    <p:extLst>
      <p:ext uri="{BB962C8B-B14F-4D97-AF65-F5344CB8AC3E}">
        <p14:creationId xmlns:p14="http://schemas.microsoft.com/office/powerpoint/2010/main" val="3791385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nsert Images)">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68925" y="2468893"/>
            <a:ext cx="2266703" cy="1035216"/>
          </a:xfrm>
          <a:ln>
            <a:noFill/>
          </a:ln>
        </p:spPr>
        <p:txBody>
          <a:bodyPr/>
          <a:lstStyle/>
          <a:p>
            <a:r>
              <a:rPr lang="en-US" noProof="0" dirty="0"/>
              <a:t>Click icon to add picture</a:t>
            </a:r>
            <a:endParaRPr lang="en-GB" noProof="0" dirty="0"/>
          </a:p>
        </p:txBody>
      </p:sp>
      <p:sp>
        <p:nvSpPr>
          <p:cNvPr id="16" name="Picture Placeholder 15"/>
          <p:cNvSpPr>
            <a:spLocks noGrp="1"/>
          </p:cNvSpPr>
          <p:nvPr>
            <p:ph type="pic" sz="quarter" idx="11"/>
          </p:nvPr>
        </p:nvSpPr>
        <p:spPr>
          <a:xfrm>
            <a:off x="7248129" y="1700810"/>
            <a:ext cx="4442993" cy="1824201"/>
          </a:xfrm>
        </p:spPr>
        <p:txBody>
          <a:bodyPr/>
          <a:lstStyle/>
          <a:p>
            <a:r>
              <a:rPr lang="en-US" noProof="0" dirty="0"/>
              <a:t>Click icon to add picture</a:t>
            </a:r>
            <a:endParaRPr lang="en-GB" noProof="0" dirty="0"/>
          </a:p>
        </p:txBody>
      </p:sp>
      <p:sp>
        <p:nvSpPr>
          <p:cNvPr id="238596" name="Rectangle 4"/>
          <p:cNvSpPr>
            <a:spLocks noGrp="1" noChangeArrowheads="1"/>
          </p:cNvSpPr>
          <p:nvPr>
            <p:ph type="ctrTitle"/>
          </p:nvPr>
        </p:nvSpPr>
        <p:spPr>
          <a:xfrm>
            <a:off x="478365" y="3645026"/>
            <a:ext cx="11289651" cy="1491209"/>
          </a:xfrm>
        </p:spPr>
        <p:txBody>
          <a:bodyPr wrap="none" lIns="0" tIns="0" rIns="0" bIns="0" anchor="t" anchorCtr="0"/>
          <a:lstStyle>
            <a:lvl1pPr>
              <a:defRPr sz="4133" b="0"/>
            </a:lvl1pPr>
          </a:lstStyle>
          <a:p>
            <a:r>
              <a:rPr lang="en-US" noProof="0"/>
              <a:t>Click to edit Master title style</a:t>
            </a:r>
            <a:endParaRPr lang="en-GB" noProof="0"/>
          </a:p>
        </p:txBody>
      </p:sp>
      <p:sp>
        <p:nvSpPr>
          <p:cNvPr id="238597" name="Rectangle 5"/>
          <p:cNvSpPr>
            <a:spLocks noGrp="1" noChangeArrowheads="1"/>
          </p:cNvSpPr>
          <p:nvPr>
            <p:ph type="subTitle" idx="1"/>
          </p:nvPr>
        </p:nvSpPr>
        <p:spPr>
          <a:xfrm>
            <a:off x="480000" y="5717484"/>
            <a:ext cx="11288016" cy="564395"/>
          </a:xfrm>
        </p:spPr>
        <p:txBody>
          <a:bodyPr wrap="none" lIns="0" tIns="0" rIns="0" bIns="0" anchor="b" anchorCtr="0"/>
          <a:lstStyle>
            <a:lvl1pPr marL="0" indent="0">
              <a:buFont typeface="Wingdings" pitchFamily="2" charset="2"/>
              <a:buNone/>
              <a:defRPr sz="1600" b="0">
                <a:solidFill>
                  <a:schemeClr val="tx1"/>
                </a:solidFill>
              </a:defRPr>
            </a:lvl1pPr>
          </a:lstStyle>
          <a:p>
            <a:r>
              <a:rPr lang="en-US" noProof="0"/>
              <a:t>Click to edit Master subtitle style</a:t>
            </a:r>
            <a:endParaRPr lang="en-GB" noProof="0"/>
          </a:p>
        </p:txBody>
      </p:sp>
      <p:sp>
        <p:nvSpPr>
          <p:cNvPr id="17" name="Rectangle 16"/>
          <p:cNvSpPr/>
          <p:nvPr/>
        </p:nvSpPr>
        <p:spPr bwMode="auto">
          <a:xfrm>
            <a:off x="3" y="3189792"/>
            <a:ext cx="11714283" cy="383629"/>
          </a:xfrm>
          <a:prstGeom prst="rect">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8" name="Rectangle 17"/>
          <p:cNvSpPr/>
          <p:nvPr/>
        </p:nvSpPr>
        <p:spPr bwMode="auto">
          <a:xfrm>
            <a:off x="468923" y="3044958"/>
            <a:ext cx="11723077" cy="192021"/>
          </a:xfrm>
          <a:prstGeom prst="rect">
            <a:avLst/>
          </a:prstGeom>
          <a:solidFill>
            <a:srgbClr val="4F2683"/>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9" name="Rectangle 18"/>
          <p:cNvSpPr/>
          <p:nvPr/>
        </p:nvSpPr>
        <p:spPr bwMode="auto">
          <a:xfrm>
            <a:off x="468923" y="3189792"/>
            <a:ext cx="11242431" cy="72000"/>
          </a:xfrm>
          <a:prstGeom prst="rect">
            <a:avLst/>
          </a:prstGeom>
          <a:solidFill>
            <a:srgbClr val="3095A5"/>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kern="1200" cap="none" normalizeH="0" baseline="0" dirty="0">
              <a:ln>
                <a:noFill/>
              </a:ln>
              <a:solidFill>
                <a:schemeClr val="bg1"/>
              </a:solidFill>
              <a:effectLst/>
              <a:latin typeface="Arial" pitchFamily="34" charset="0"/>
              <a:ea typeface="ＭＳ Ｐゴシック"/>
              <a:cs typeface="ＭＳ Ｐゴシック"/>
            </a:endParaRPr>
          </a:p>
        </p:txBody>
      </p:sp>
      <p:sp>
        <p:nvSpPr>
          <p:cNvPr id="25"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pic>
        <p:nvPicPr>
          <p:cNvPr id="26" name="Picture 25" descr="blue_overlay_r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48128" y="3190876"/>
            <a:ext cx="4486672" cy="390235"/>
          </a:xfrm>
          <a:prstGeom prst="rect">
            <a:avLst/>
          </a:prstGeom>
        </p:spPr>
      </p:pic>
      <p:pic>
        <p:nvPicPr>
          <p:cNvPr id="27" name="Picture 26" descr="blue overlay_left.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468925" y="3192311"/>
            <a:ext cx="2362713" cy="388800"/>
          </a:xfrm>
          <a:prstGeom prst="rect">
            <a:avLst/>
          </a:prstGeom>
        </p:spPr>
      </p:pic>
      <p:pic>
        <p:nvPicPr>
          <p:cNvPr id="28" name="Picture 27" descr="impact_logo_FINA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6480" y="68627"/>
            <a:ext cx="1536171" cy="1536171"/>
          </a:xfrm>
          <a:prstGeom prst="rect">
            <a:avLst/>
          </a:prstGeom>
        </p:spPr>
      </p:pic>
      <p:pic>
        <p:nvPicPr>
          <p:cNvPr id="29"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80005" y="384927"/>
            <a:ext cx="1786372" cy="378000"/>
          </a:xfrm>
          <a:prstGeom prst="rect">
            <a:avLst/>
          </a:prstGeom>
          <a:noFill/>
          <a:ln w="9525">
            <a:noFill/>
            <a:miter lim="800000"/>
            <a:headEnd/>
            <a:tailEnd/>
          </a:ln>
        </p:spPr>
      </p:pic>
      <p:grpSp>
        <p:nvGrpSpPr>
          <p:cNvPr id="35" name="Group 34"/>
          <p:cNvGrpSpPr/>
          <p:nvPr userDrawn="1"/>
        </p:nvGrpSpPr>
        <p:grpSpPr>
          <a:xfrm>
            <a:off x="3958461" y="2238285"/>
            <a:ext cx="1177432" cy="806672"/>
            <a:chOff x="3368824" y="2214564"/>
            <a:chExt cx="1071562" cy="806672"/>
          </a:xfrm>
        </p:grpSpPr>
        <p:sp>
          <p:nvSpPr>
            <p:cNvPr id="36" name="Rounded Rectangle 35"/>
            <p:cNvSpPr/>
            <p:nvPr userDrawn="1"/>
          </p:nvSpPr>
          <p:spPr bwMode="auto">
            <a:xfrm>
              <a:off x="3368824" y="2214564"/>
              <a:ext cx="1071562" cy="690562"/>
            </a:xfrm>
            <a:prstGeom prst="roundRect">
              <a:avLst>
                <a:gd name="adj" fmla="val 3219"/>
              </a:avLst>
            </a:pr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7" name="Freeform 36"/>
            <p:cNvSpPr/>
            <p:nvPr userDrawn="1"/>
          </p:nvSpPr>
          <p:spPr bwMode="auto">
            <a:xfrm>
              <a:off x="3733155" y="2916461"/>
              <a:ext cx="342900" cy="104775"/>
            </a:xfrm>
            <a:custGeom>
              <a:avLst/>
              <a:gdLst>
                <a:gd name="connsiteX0" fmla="*/ 52387 w 342900"/>
                <a:gd name="connsiteY0" fmla="*/ 0 h 104775"/>
                <a:gd name="connsiteX1" fmla="*/ 290512 w 342900"/>
                <a:gd name="connsiteY1" fmla="*/ 0 h 104775"/>
                <a:gd name="connsiteX2" fmla="*/ 290512 w 342900"/>
                <a:gd name="connsiteY2" fmla="*/ 47625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 name="connsiteX0" fmla="*/ 52387 w 342900"/>
                <a:gd name="connsiteY0" fmla="*/ 0 h 104775"/>
                <a:gd name="connsiteX1" fmla="*/ 290512 w 342900"/>
                <a:gd name="connsiteY1" fmla="*/ 0 h 104775"/>
                <a:gd name="connsiteX2" fmla="*/ 291182 w 342900"/>
                <a:gd name="connsiteY2" fmla="*/ 58192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04775">
                  <a:moveTo>
                    <a:pt x="52387" y="0"/>
                  </a:moveTo>
                  <a:lnTo>
                    <a:pt x="290512" y="0"/>
                  </a:lnTo>
                  <a:cubicBezTo>
                    <a:pt x="290735" y="19397"/>
                    <a:pt x="290959" y="38795"/>
                    <a:pt x="291182" y="58192"/>
                  </a:cubicBezTo>
                  <a:lnTo>
                    <a:pt x="342900" y="104775"/>
                  </a:lnTo>
                  <a:lnTo>
                    <a:pt x="0" y="104775"/>
                  </a:lnTo>
                  <a:lnTo>
                    <a:pt x="52387" y="54768"/>
                  </a:lnTo>
                  <a:lnTo>
                    <a:pt x="52387" y="0"/>
                  </a:lnTo>
                  <a:close/>
                </a:path>
              </a:pathLst>
            </a:cu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8" name="Rectangle 37"/>
            <p:cNvSpPr/>
            <p:nvPr userDrawn="1"/>
          </p:nvSpPr>
          <p:spPr bwMode="auto">
            <a:xfrm>
              <a:off x="3410496" y="2255044"/>
              <a:ext cx="988219" cy="531019"/>
            </a:xfrm>
            <a:prstGeom prst="rect">
              <a:avLst/>
            </a:prstGeom>
            <a:solidFill>
              <a:schemeClr val="bg1"/>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9" name="Freeform 38"/>
            <p:cNvSpPr/>
            <p:nvPr userDrawn="1"/>
          </p:nvSpPr>
          <p:spPr bwMode="auto">
            <a:xfrm>
              <a:off x="3450977" y="2295525"/>
              <a:ext cx="907256" cy="452438"/>
            </a:xfrm>
            <a:custGeom>
              <a:avLst/>
              <a:gdLst>
                <a:gd name="connsiteX0" fmla="*/ 0 w 907256"/>
                <a:gd name="connsiteY0" fmla="*/ 452438 h 452438"/>
                <a:gd name="connsiteX1" fmla="*/ 133350 w 907256"/>
                <a:gd name="connsiteY1" fmla="*/ 333375 h 452438"/>
                <a:gd name="connsiteX2" fmla="*/ 273844 w 907256"/>
                <a:gd name="connsiteY2" fmla="*/ 347663 h 452438"/>
                <a:gd name="connsiteX3" fmla="*/ 440531 w 907256"/>
                <a:gd name="connsiteY3" fmla="*/ 266700 h 452438"/>
                <a:gd name="connsiteX4" fmla="*/ 607219 w 907256"/>
                <a:gd name="connsiteY4" fmla="*/ 269081 h 452438"/>
                <a:gd name="connsiteX5" fmla="*/ 907256 w 907256"/>
                <a:gd name="connsiteY5" fmla="*/ 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56" h="452438">
                  <a:moveTo>
                    <a:pt x="0" y="452438"/>
                  </a:moveTo>
                  <a:lnTo>
                    <a:pt x="133350" y="333375"/>
                  </a:lnTo>
                  <a:lnTo>
                    <a:pt x="273844" y="347663"/>
                  </a:lnTo>
                  <a:lnTo>
                    <a:pt x="440531" y="266700"/>
                  </a:lnTo>
                  <a:lnTo>
                    <a:pt x="607219" y="269081"/>
                  </a:lnTo>
                  <a:lnTo>
                    <a:pt x="907256" y="0"/>
                  </a:lnTo>
                </a:path>
              </a:pathLst>
            </a:custGeom>
            <a:noFill/>
            <a:ln w="19050" cap="flat" cmpd="sng" algn="ctr">
              <a:solidFill>
                <a:srgbClr val="3CB6CE"/>
              </a:solidFill>
              <a:prstDash val="solid"/>
              <a:round/>
              <a:headEnd type="none" w="med" len="med"/>
              <a:tailEnd type="none" w="med" len="med"/>
            </a:ln>
            <a:effectLst/>
          </p:spPr>
          <p:txBody>
            <a:bodyPr rtlCol="0" anchor="ctr"/>
            <a:lstStyle/>
            <a:p>
              <a:pPr algn="ctr"/>
              <a:endParaRPr lang="en-GB" sz="2400" dirty="0"/>
            </a:p>
          </p:txBody>
        </p:sp>
      </p:grpSp>
    </p:spTree>
    <p:extLst>
      <p:ext uri="{BB962C8B-B14F-4D97-AF65-F5344CB8AC3E}">
        <p14:creationId xmlns:p14="http://schemas.microsoft.com/office/powerpoint/2010/main" val="398649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s)">
    <p:spTree>
      <p:nvGrpSpPr>
        <p:cNvPr id="1" name=""/>
        <p:cNvGrpSpPr/>
        <p:nvPr/>
      </p:nvGrpSpPr>
      <p:grpSpPr>
        <a:xfrm>
          <a:off x="0" y="0"/>
          <a:ext cx="0" cy="0"/>
          <a:chOff x="0" y="0"/>
          <a:chExt cx="0" cy="0"/>
        </a:xfrm>
      </p:grpSpPr>
      <p:sp>
        <p:nvSpPr>
          <p:cNvPr id="26" name="Rectangle 25"/>
          <p:cNvSpPr/>
          <p:nvPr userDrawn="1"/>
        </p:nvSpPr>
        <p:spPr bwMode="auto">
          <a:xfrm>
            <a:off x="468923" y="3044958"/>
            <a:ext cx="11723077" cy="192021"/>
          </a:xfrm>
          <a:prstGeom prst="rect">
            <a:avLst/>
          </a:prstGeom>
          <a:solidFill>
            <a:srgbClr val="4F2683"/>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238596" name="Rectangle 4"/>
          <p:cNvSpPr>
            <a:spLocks noGrp="1" noChangeArrowheads="1"/>
          </p:cNvSpPr>
          <p:nvPr>
            <p:ph type="ctrTitle"/>
          </p:nvPr>
        </p:nvSpPr>
        <p:spPr>
          <a:xfrm>
            <a:off x="478365" y="3645026"/>
            <a:ext cx="11289651" cy="1491209"/>
          </a:xfrm>
        </p:spPr>
        <p:txBody>
          <a:bodyPr wrap="none" lIns="0" tIns="0" rIns="0" bIns="0" anchor="t" anchorCtr="0"/>
          <a:lstStyle>
            <a:lvl1pPr>
              <a:defRPr sz="4133" b="0"/>
            </a:lvl1pPr>
          </a:lstStyle>
          <a:p>
            <a:r>
              <a:rPr lang="en-US" noProof="0"/>
              <a:t>Click to edit Master title style</a:t>
            </a:r>
            <a:endParaRPr lang="en-GB" noProof="0"/>
          </a:p>
        </p:txBody>
      </p:sp>
      <p:sp>
        <p:nvSpPr>
          <p:cNvPr id="238597" name="Rectangle 5"/>
          <p:cNvSpPr>
            <a:spLocks noGrp="1" noChangeArrowheads="1"/>
          </p:cNvSpPr>
          <p:nvPr>
            <p:ph type="subTitle" idx="1"/>
          </p:nvPr>
        </p:nvSpPr>
        <p:spPr>
          <a:xfrm>
            <a:off x="480000" y="5717484"/>
            <a:ext cx="11288016" cy="564395"/>
          </a:xfrm>
        </p:spPr>
        <p:txBody>
          <a:bodyPr wrap="none" lIns="0" tIns="0" rIns="0" bIns="0" anchor="b" anchorCtr="0"/>
          <a:lstStyle>
            <a:lvl1pPr marL="0" indent="0">
              <a:buFont typeface="Wingdings" pitchFamily="2" charset="2"/>
              <a:buNone/>
              <a:defRPr sz="1600" b="0">
                <a:solidFill>
                  <a:schemeClr val="tx1"/>
                </a:solidFill>
              </a:defRPr>
            </a:lvl1pPr>
          </a:lstStyle>
          <a:p>
            <a:r>
              <a:rPr lang="en-US" noProof="0"/>
              <a:t>Click to edit Master subtitle style</a:t>
            </a:r>
            <a:endParaRPr lang="en-GB" noProof="0"/>
          </a:p>
        </p:txBody>
      </p:sp>
      <p:sp>
        <p:nvSpPr>
          <p:cNvPr id="17" name="Rectangle 16"/>
          <p:cNvSpPr/>
          <p:nvPr/>
        </p:nvSpPr>
        <p:spPr bwMode="auto">
          <a:xfrm>
            <a:off x="3" y="3189792"/>
            <a:ext cx="11714283" cy="383629"/>
          </a:xfrm>
          <a:prstGeom prst="rect">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9" name="Rectangle 18"/>
          <p:cNvSpPr/>
          <p:nvPr/>
        </p:nvSpPr>
        <p:spPr bwMode="auto">
          <a:xfrm>
            <a:off x="468923" y="3189792"/>
            <a:ext cx="11242431" cy="72000"/>
          </a:xfrm>
          <a:prstGeom prst="rect">
            <a:avLst/>
          </a:prstGeom>
          <a:solidFill>
            <a:srgbClr val="3095A5"/>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kern="1200" cap="none" normalizeH="0" baseline="0" dirty="0">
              <a:ln>
                <a:noFill/>
              </a:ln>
              <a:solidFill>
                <a:schemeClr val="bg1"/>
              </a:solidFill>
              <a:effectLst/>
              <a:latin typeface="Arial" pitchFamily="34" charset="0"/>
              <a:ea typeface="ＭＳ Ｐゴシック"/>
              <a:cs typeface="ＭＳ Ｐゴシック"/>
            </a:endParaRPr>
          </a:p>
        </p:txBody>
      </p:sp>
      <p:sp>
        <p:nvSpPr>
          <p:cNvPr id="25"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pic>
        <p:nvPicPr>
          <p:cNvPr id="16" name="Picture 15" descr="impact_logo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68627"/>
            <a:ext cx="1536171" cy="1536171"/>
          </a:xfrm>
          <a:prstGeom prst="rect">
            <a:avLst/>
          </a:prstGeom>
        </p:spPr>
      </p:pic>
      <p:pic>
        <p:nvPicPr>
          <p:cNvPr id="20"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80005" y="384927"/>
            <a:ext cx="1786372" cy="378000"/>
          </a:xfrm>
          <a:prstGeom prst="rect">
            <a:avLst/>
          </a:prstGeom>
          <a:noFill/>
          <a:ln w="9525">
            <a:noFill/>
            <a:miter lim="800000"/>
            <a:headEnd/>
            <a:tailEnd/>
          </a:ln>
        </p:spPr>
      </p:pic>
      <p:grpSp>
        <p:nvGrpSpPr>
          <p:cNvPr id="27" name="Group 26"/>
          <p:cNvGrpSpPr/>
          <p:nvPr userDrawn="1"/>
        </p:nvGrpSpPr>
        <p:grpSpPr>
          <a:xfrm>
            <a:off x="9047027" y="2238285"/>
            <a:ext cx="1177432" cy="806672"/>
            <a:chOff x="3368824" y="2214564"/>
            <a:chExt cx="1071562" cy="806672"/>
          </a:xfrm>
        </p:grpSpPr>
        <p:sp>
          <p:nvSpPr>
            <p:cNvPr id="29" name="Rounded Rectangle 28"/>
            <p:cNvSpPr/>
            <p:nvPr userDrawn="1"/>
          </p:nvSpPr>
          <p:spPr bwMode="auto">
            <a:xfrm>
              <a:off x="3368824" y="2214564"/>
              <a:ext cx="1071562" cy="690562"/>
            </a:xfrm>
            <a:prstGeom prst="roundRect">
              <a:avLst>
                <a:gd name="adj" fmla="val 3219"/>
              </a:avLst>
            </a:pr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0" name="Freeform 29"/>
            <p:cNvSpPr/>
            <p:nvPr userDrawn="1"/>
          </p:nvSpPr>
          <p:spPr bwMode="auto">
            <a:xfrm>
              <a:off x="3733155" y="2916461"/>
              <a:ext cx="342900" cy="104775"/>
            </a:xfrm>
            <a:custGeom>
              <a:avLst/>
              <a:gdLst>
                <a:gd name="connsiteX0" fmla="*/ 52387 w 342900"/>
                <a:gd name="connsiteY0" fmla="*/ 0 h 104775"/>
                <a:gd name="connsiteX1" fmla="*/ 290512 w 342900"/>
                <a:gd name="connsiteY1" fmla="*/ 0 h 104775"/>
                <a:gd name="connsiteX2" fmla="*/ 290512 w 342900"/>
                <a:gd name="connsiteY2" fmla="*/ 47625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 name="connsiteX0" fmla="*/ 52387 w 342900"/>
                <a:gd name="connsiteY0" fmla="*/ 0 h 104775"/>
                <a:gd name="connsiteX1" fmla="*/ 290512 w 342900"/>
                <a:gd name="connsiteY1" fmla="*/ 0 h 104775"/>
                <a:gd name="connsiteX2" fmla="*/ 291182 w 342900"/>
                <a:gd name="connsiteY2" fmla="*/ 58192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04775">
                  <a:moveTo>
                    <a:pt x="52387" y="0"/>
                  </a:moveTo>
                  <a:lnTo>
                    <a:pt x="290512" y="0"/>
                  </a:lnTo>
                  <a:cubicBezTo>
                    <a:pt x="290735" y="19397"/>
                    <a:pt x="290959" y="38795"/>
                    <a:pt x="291182" y="58192"/>
                  </a:cubicBezTo>
                  <a:lnTo>
                    <a:pt x="342900" y="104775"/>
                  </a:lnTo>
                  <a:lnTo>
                    <a:pt x="0" y="104775"/>
                  </a:lnTo>
                  <a:lnTo>
                    <a:pt x="52387" y="54768"/>
                  </a:lnTo>
                  <a:lnTo>
                    <a:pt x="52387" y="0"/>
                  </a:lnTo>
                  <a:close/>
                </a:path>
              </a:pathLst>
            </a:cu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1" name="Rectangle 30"/>
            <p:cNvSpPr/>
            <p:nvPr userDrawn="1"/>
          </p:nvSpPr>
          <p:spPr bwMode="auto">
            <a:xfrm>
              <a:off x="3410496" y="2255044"/>
              <a:ext cx="988219" cy="531019"/>
            </a:xfrm>
            <a:prstGeom prst="rect">
              <a:avLst/>
            </a:prstGeom>
            <a:solidFill>
              <a:schemeClr val="bg1"/>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2" name="Freeform 31"/>
            <p:cNvSpPr/>
            <p:nvPr userDrawn="1"/>
          </p:nvSpPr>
          <p:spPr bwMode="auto">
            <a:xfrm>
              <a:off x="3450977" y="2295525"/>
              <a:ext cx="907256" cy="452438"/>
            </a:xfrm>
            <a:custGeom>
              <a:avLst/>
              <a:gdLst>
                <a:gd name="connsiteX0" fmla="*/ 0 w 907256"/>
                <a:gd name="connsiteY0" fmla="*/ 452438 h 452438"/>
                <a:gd name="connsiteX1" fmla="*/ 133350 w 907256"/>
                <a:gd name="connsiteY1" fmla="*/ 333375 h 452438"/>
                <a:gd name="connsiteX2" fmla="*/ 273844 w 907256"/>
                <a:gd name="connsiteY2" fmla="*/ 347663 h 452438"/>
                <a:gd name="connsiteX3" fmla="*/ 440531 w 907256"/>
                <a:gd name="connsiteY3" fmla="*/ 266700 h 452438"/>
                <a:gd name="connsiteX4" fmla="*/ 607219 w 907256"/>
                <a:gd name="connsiteY4" fmla="*/ 269081 h 452438"/>
                <a:gd name="connsiteX5" fmla="*/ 907256 w 907256"/>
                <a:gd name="connsiteY5" fmla="*/ 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56" h="452438">
                  <a:moveTo>
                    <a:pt x="0" y="452438"/>
                  </a:moveTo>
                  <a:lnTo>
                    <a:pt x="133350" y="333375"/>
                  </a:lnTo>
                  <a:lnTo>
                    <a:pt x="273844" y="347663"/>
                  </a:lnTo>
                  <a:lnTo>
                    <a:pt x="440531" y="266700"/>
                  </a:lnTo>
                  <a:lnTo>
                    <a:pt x="607219" y="269081"/>
                  </a:lnTo>
                  <a:lnTo>
                    <a:pt x="907256" y="0"/>
                  </a:lnTo>
                </a:path>
              </a:pathLst>
            </a:custGeom>
            <a:noFill/>
            <a:ln w="19050" cap="flat" cmpd="sng" algn="ctr">
              <a:solidFill>
                <a:srgbClr val="3CB6CE"/>
              </a:solidFill>
              <a:prstDash val="solid"/>
              <a:round/>
              <a:headEnd type="none" w="med" len="med"/>
              <a:tailEnd type="none" w="med" len="med"/>
            </a:ln>
            <a:effectLst/>
          </p:spPr>
          <p:txBody>
            <a:bodyPr rtlCol="0" anchor="ctr"/>
            <a:lstStyle/>
            <a:p>
              <a:pPr algn="ctr"/>
              <a:endParaRPr lang="en-GB" sz="2400" dirty="0"/>
            </a:p>
          </p:txBody>
        </p:sp>
      </p:grpSp>
    </p:spTree>
    <p:extLst>
      <p:ext uri="{BB962C8B-B14F-4D97-AF65-F5344CB8AC3E}">
        <p14:creationId xmlns:p14="http://schemas.microsoft.com/office/powerpoint/2010/main" val="164606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9" name="Rectangle 18"/>
          <p:cNvSpPr/>
          <p:nvPr userDrawn="1"/>
        </p:nvSpPr>
        <p:spPr bwMode="auto">
          <a:xfrm>
            <a:off x="468923" y="3044958"/>
            <a:ext cx="11723077" cy="192021"/>
          </a:xfrm>
          <a:prstGeom prst="rect">
            <a:avLst/>
          </a:prstGeom>
          <a:solidFill>
            <a:srgbClr val="4F2683"/>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5" name="Rectangle 14"/>
          <p:cNvSpPr/>
          <p:nvPr userDrawn="1"/>
        </p:nvSpPr>
        <p:spPr bwMode="auto">
          <a:xfrm>
            <a:off x="3" y="3189792"/>
            <a:ext cx="11714283" cy="383629"/>
          </a:xfrm>
          <a:prstGeom prst="rect">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23" name="Rectangle 22"/>
          <p:cNvSpPr/>
          <p:nvPr userDrawn="1"/>
        </p:nvSpPr>
        <p:spPr bwMode="auto">
          <a:xfrm>
            <a:off x="468923" y="3189792"/>
            <a:ext cx="11242431" cy="72000"/>
          </a:xfrm>
          <a:prstGeom prst="rect">
            <a:avLst/>
          </a:prstGeom>
          <a:solidFill>
            <a:srgbClr val="3095A5"/>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kern="1200" cap="none" normalizeH="0" baseline="0" dirty="0">
              <a:ln>
                <a:noFill/>
              </a:ln>
              <a:solidFill>
                <a:schemeClr val="bg1"/>
              </a:solidFill>
              <a:effectLst/>
              <a:latin typeface="Arial" pitchFamily="34" charset="0"/>
              <a:ea typeface="ＭＳ Ｐゴシック"/>
              <a:cs typeface="ＭＳ Ｐゴシック"/>
            </a:endParaRPr>
          </a:p>
        </p:txBody>
      </p:sp>
      <p:sp>
        <p:nvSpPr>
          <p:cNvPr id="10" name="Picture Placeholder 15"/>
          <p:cNvSpPr>
            <a:spLocks noGrp="1"/>
          </p:cNvSpPr>
          <p:nvPr>
            <p:ph type="pic" sz="quarter" idx="11"/>
          </p:nvPr>
        </p:nvSpPr>
        <p:spPr>
          <a:xfrm>
            <a:off x="6384032" y="1700808"/>
            <a:ext cx="5328000" cy="1872208"/>
          </a:xfrm>
        </p:spPr>
        <p:txBody>
          <a:bodyPr/>
          <a:lstStyle/>
          <a:p>
            <a:r>
              <a:rPr lang="en-US" noProof="0" dirty="0"/>
              <a:t>Click icon to add picture</a:t>
            </a:r>
            <a:endParaRPr lang="en-GB" noProof="0" dirty="0"/>
          </a:p>
        </p:txBody>
      </p:sp>
      <p:sp>
        <p:nvSpPr>
          <p:cNvPr id="238596" name="Rectangle 4"/>
          <p:cNvSpPr>
            <a:spLocks noGrp="1" noChangeArrowheads="1"/>
          </p:cNvSpPr>
          <p:nvPr>
            <p:ph type="ctrTitle"/>
          </p:nvPr>
        </p:nvSpPr>
        <p:spPr>
          <a:xfrm>
            <a:off x="478365" y="3645026"/>
            <a:ext cx="11088000" cy="618193"/>
          </a:xfrm>
        </p:spPr>
        <p:txBody>
          <a:bodyPr wrap="none" lIns="0" tIns="0" rIns="0" bIns="0" anchor="t" anchorCtr="0"/>
          <a:lstStyle>
            <a:lvl1pPr>
              <a:defRPr sz="2667" b="0"/>
            </a:lvl1pPr>
          </a:lstStyle>
          <a:p>
            <a:r>
              <a:rPr lang="en-US" noProof="0"/>
              <a:t>Click to edit Master title style</a:t>
            </a:r>
            <a:endParaRPr lang="en-GB" noProof="0"/>
          </a:p>
        </p:txBody>
      </p:sp>
      <p:grpSp>
        <p:nvGrpSpPr>
          <p:cNvPr id="11" name="Group 10"/>
          <p:cNvGrpSpPr/>
          <p:nvPr userDrawn="1"/>
        </p:nvGrpSpPr>
        <p:grpSpPr>
          <a:xfrm>
            <a:off x="4160408" y="2137271"/>
            <a:ext cx="879475" cy="811676"/>
            <a:chOff x="2461320" y="2276872"/>
            <a:chExt cx="714573" cy="715665"/>
          </a:xfrm>
        </p:grpSpPr>
        <p:sp>
          <p:nvSpPr>
            <p:cNvPr id="13" name="Pie 12"/>
            <p:cNvSpPr/>
            <p:nvPr userDrawn="1"/>
          </p:nvSpPr>
          <p:spPr bwMode="auto">
            <a:xfrm>
              <a:off x="2461320" y="2276872"/>
              <a:ext cx="686718" cy="686718"/>
            </a:xfrm>
            <a:prstGeom prst="pie">
              <a:avLst>
                <a:gd name="adj1" fmla="val 5392949"/>
                <a:gd name="adj2" fmla="val 2293"/>
              </a:avLst>
            </a:prstGeom>
            <a:solidFill>
              <a:srgbClr val="4F2683"/>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14" name="Pie 13"/>
            <p:cNvSpPr/>
            <p:nvPr userDrawn="1"/>
          </p:nvSpPr>
          <p:spPr bwMode="auto">
            <a:xfrm>
              <a:off x="2489175" y="2305819"/>
              <a:ext cx="686718" cy="686718"/>
            </a:xfrm>
            <a:prstGeom prst="pie">
              <a:avLst>
                <a:gd name="adj1" fmla="val 5489"/>
                <a:gd name="adj2" fmla="val 5384624"/>
              </a:avLst>
            </a:prstGeom>
            <a:solidFill>
              <a:srgbClr val="3CB6CE"/>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grpSp>
      <p:pic>
        <p:nvPicPr>
          <p:cNvPr id="12" name="Picture 11" descr="blue_overlay_r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84002" y="3190876"/>
            <a:ext cx="5339740" cy="390235"/>
          </a:xfrm>
          <a:prstGeom prst="rect">
            <a:avLst/>
          </a:prstGeom>
        </p:spPr>
      </p:pic>
      <p:sp>
        <p:nvSpPr>
          <p:cNvPr id="21"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pic>
        <p:nvPicPr>
          <p:cNvPr id="17" name="Picture 16" descr="impact_logo_FIN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480" y="68627"/>
            <a:ext cx="1536171" cy="1536171"/>
          </a:xfrm>
          <a:prstGeom prst="rect">
            <a:avLst/>
          </a:prstGeom>
        </p:spPr>
      </p:pic>
      <p:pic>
        <p:nvPicPr>
          <p:cNvPr id="18"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80005" y="384927"/>
            <a:ext cx="1786372" cy="378000"/>
          </a:xfrm>
          <a:prstGeom prst="rect">
            <a:avLst/>
          </a:prstGeom>
          <a:noFill/>
          <a:ln w="9525">
            <a:noFill/>
            <a:miter lim="800000"/>
            <a:headEnd/>
            <a:tailEnd/>
          </a:ln>
        </p:spPr>
      </p:pic>
    </p:spTree>
    <p:extLst>
      <p:ext uri="{BB962C8B-B14F-4D97-AF65-F5344CB8AC3E}">
        <p14:creationId xmlns:p14="http://schemas.microsoft.com/office/powerpoint/2010/main" val="184606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34" name="Rectangle 33"/>
          <p:cNvSpPr/>
          <p:nvPr userDrawn="1"/>
        </p:nvSpPr>
        <p:spPr bwMode="auto">
          <a:xfrm>
            <a:off x="468923" y="3044958"/>
            <a:ext cx="11723077" cy="192021"/>
          </a:xfrm>
          <a:prstGeom prst="rect">
            <a:avLst/>
          </a:prstGeom>
          <a:solidFill>
            <a:srgbClr val="4F2683"/>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21" name="Rounded Rectangular Callout 20"/>
          <p:cNvSpPr/>
          <p:nvPr userDrawn="1"/>
        </p:nvSpPr>
        <p:spPr bwMode="auto">
          <a:xfrm>
            <a:off x="8304246" y="1700809"/>
            <a:ext cx="1852247" cy="1003300"/>
          </a:xfrm>
          <a:prstGeom prst="wedgeRoundRectCallout">
            <a:avLst>
              <a:gd name="adj1" fmla="val -33280"/>
              <a:gd name="adj2" fmla="val 73259"/>
              <a:gd name="adj3" fmla="val 16667"/>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22" name="Rounded Rectangular Callout 21"/>
          <p:cNvSpPr/>
          <p:nvPr userDrawn="1"/>
        </p:nvSpPr>
        <p:spPr bwMode="auto">
          <a:xfrm>
            <a:off x="7673155" y="1357909"/>
            <a:ext cx="1246463" cy="676275"/>
          </a:xfrm>
          <a:prstGeom prst="wedgeRoundRectCallout">
            <a:avLst>
              <a:gd name="adj1" fmla="val 33183"/>
              <a:gd name="adj2" fmla="val 79832"/>
              <a:gd name="adj3" fmla="val 16667"/>
            </a:avLst>
          </a:prstGeom>
          <a:solidFill>
            <a:srgbClr val="4F2683">
              <a:alpha val="69804"/>
            </a:srgbClr>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238596" name="Rectangle 4"/>
          <p:cNvSpPr>
            <a:spLocks noGrp="1" noChangeArrowheads="1"/>
          </p:cNvSpPr>
          <p:nvPr>
            <p:ph type="ctrTitle"/>
          </p:nvPr>
        </p:nvSpPr>
        <p:spPr>
          <a:xfrm>
            <a:off x="478365" y="3645026"/>
            <a:ext cx="11289651" cy="618193"/>
          </a:xfrm>
        </p:spPr>
        <p:txBody>
          <a:bodyPr wrap="none" lIns="0" tIns="0" rIns="0" bIns="0" anchor="t" anchorCtr="0"/>
          <a:lstStyle>
            <a:lvl1pPr>
              <a:defRPr sz="2667" b="0"/>
            </a:lvl1pPr>
          </a:lstStyle>
          <a:p>
            <a:r>
              <a:rPr lang="en-US" noProof="0"/>
              <a:t>Click to edit Master title style</a:t>
            </a:r>
            <a:endParaRPr lang="en-GB" noProof="0"/>
          </a:p>
        </p:txBody>
      </p:sp>
      <p:sp>
        <p:nvSpPr>
          <p:cNvPr id="23"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
        <p:nvSpPr>
          <p:cNvPr id="16" name="Rectangle 15"/>
          <p:cNvSpPr/>
          <p:nvPr userDrawn="1"/>
        </p:nvSpPr>
        <p:spPr bwMode="auto">
          <a:xfrm>
            <a:off x="3" y="3189792"/>
            <a:ext cx="11714283" cy="383629"/>
          </a:xfrm>
          <a:prstGeom prst="rect">
            <a:avLst/>
          </a:prstGeom>
          <a:solidFill>
            <a:srgbClr val="3CB6CE"/>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24" name="Rectangle 23"/>
          <p:cNvSpPr/>
          <p:nvPr userDrawn="1"/>
        </p:nvSpPr>
        <p:spPr bwMode="auto">
          <a:xfrm>
            <a:off x="468923" y="3189792"/>
            <a:ext cx="11242431" cy="72000"/>
          </a:xfrm>
          <a:prstGeom prst="rect">
            <a:avLst/>
          </a:prstGeom>
          <a:solidFill>
            <a:srgbClr val="3095A5"/>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kern="1200" cap="none" normalizeH="0" baseline="0" dirty="0">
              <a:ln>
                <a:noFill/>
              </a:ln>
              <a:solidFill>
                <a:schemeClr val="bg1"/>
              </a:solidFill>
              <a:effectLst/>
              <a:latin typeface="Arial" pitchFamily="34" charset="0"/>
              <a:ea typeface="ＭＳ Ｐゴシック"/>
              <a:cs typeface="ＭＳ Ｐゴシック"/>
            </a:endParaRPr>
          </a:p>
        </p:txBody>
      </p:sp>
      <p:sp>
        <p:nvSpPr>
          <p:cNvPr id="25" name="Rectangle 24"/>
          <p:cNvSpPr/>
          <p:nvPr userDrawn="1"/>
        </p:nvSpPr>
        <p:spPr bwMode="auto">
          <a:xfrm>
            <a:off x="11711355" y="3190877"/>
            <a:ext cx="480647" cy="72279"/>
          </a:xfrm>
          <a:prstGeom prst="rect">
            <a:avLst/>
          </a:prstGeom>
          <a:solidFill>
            <a:srgbClr val="9CA299"/>
          </a:solidFill>
          <a:ln w="9525" cap="flat" cmpd="sng" algn="ctr">
            <a:noFill/>
            <a:prstDash val="sysDot"/>
            <a:round/>
            <a:headEnd type="none" w="med" len="med"/>
            <a:tailEnd type="none" w="med" len="med"/>
          </a:ln>
          <a:effectLst/>
        </p:spPr>
        <p:txBody>
          <a:bodyPr vert="horz" wrap="none" lIns="103900" tIns="51951" rIns="103900" bIns="51951"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pic>
        <p:nvPicPr>
          <p:cNvPr id="27" name="Picture 26" descr="impact_logo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68627"/>
            <a:ext cx="1536171" cy="1536171"/>
          </a:xfrm>
          <a:prstGeom prst="rect">
            <a:avLst/>
          </a:prstGeom>
        </p:spPr>
      </p:pic>
      <p:pic>
        <p:nvPicPr>
          <p:cNvPr id="2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80005" y="384927"/>
            <a:ext cx="1786372" cy="378000"/>
          </a:xfrm>
          <a:prstGeom prst="rect">
            <a:avLst/>
          </a:prstGeom>
          <a:noFill/>
          <a:ln w="9525">
            <a:noFill/>
            <a:miter lim="800000"/>
            <a:headEnd/>
            <a:tailEnd/>
          </a:ln>
        </p:spPr>
      </p:pic>
      <p:grpSp>
        <p:nvGrpSpPr>
          <p:cNvPr id="29" name="Group 28"/>
          <p:cNvGrpSpPr/>
          <p:nvPr userDrawn="1"/>
        </p:nvGrpSpPr>
        <p:grpSpPr>
          <a:xfrm>
            <a:off x="3958461" y="2238285"/>
            <a:ext cx="1177432" cy="806672"/>
            <a:chOff x="3368824" y="2214564"/>
            <a:chExt cx="1071562" cy="806672"/>
          </a:xfrm>
        </p:grpSpPr>
        <p:sp>
          <p:nvSpPr>
            <p:cNvPr id="30" name="Rounded Rectangle 29"/>
            <p:cNvSpPr/>
            <p:nvPr userDrawn="1"/>
          </p:nvSpPr>
          <p:spPr bwMode="auto">
            <a:xfrm>
              <a:off x="3368824" y="2214564"/>
              <a:ext cx="1071562" cy="690562"/>
            </a:xfrm>
            <a:prstGeom prst="roundRect">
              <a:avLst>
                <a:gd name="adj" fmla="val 3219"/>
              </a:avLst>
            </a:pr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1" name="Freeform 30"/>
            <p:cNvSpPr/>
            <p:nvPr userDrawn="1"/>
          </p:nvSpPr>
          <p:spPr bwMode="auto">
            <a:xfrm>
              <a:off x="3733155" y="2916461"/>
              <a:ext cx="342900" cy="104775"/>
            </a:xfrm>
            <a:custGeom>
              <a:avLst/>
              <a:gdLst>
                <a:gd name="connsiteX0" fmla="*/ 52387 w 342900"/>
                <a:gd name="connsiteY0" fmla="*/ 0 h 104775"/>
                <a:gd name="connsiteX1" fmla="*/ 290512 w 342900"/>
                <a:gd name="connsiteY1" fmla="*/ 0 h 104775"/>
                <a:gd name="connsiteX2" fmla="*/ 290512 w 342900"/>
                <a:gd name="connsiteY2" fmla="*/ 47625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 name="connsiteX0" fmla="*/ 52387 w 342900"/>
                <a:gd name="connsiteY0" fmla="*/ 0 h 104775"/>
                <a:gd name="connsiteX1" fmla="*/ 290512 w 342900"/>
                <a:gd name="connsiteY1" fmla="*/ 0 h 104775"/>
                <a:gd name="connsiteX2" fmla="*/ 291182 w 342900"/>
                <a:gd name="connsiteY2" fmla="*/ 58192 h 104775"/>
                <a:gd name="connsiteX3" fmla="*/ 342900 w 342900"/>
                <a:gd name="connsiteY3" fmla="*/ 104775 h 104775"/>
                <a:gd name="connsiteX4" fmla="*/ 0 w 342900"/>
                <a:gd name="connsiteY4" fmla="*/ 104775 h 104775"/>
                <a:gd name="connsiteX5" fmla="*/ 52387 w 342900"/>
                <a:gd name="connsiteY5" fmla="*/ 54768 h 104775"/>
                <a:gd name="connsiteX6" fmla="*/ 52387 w 342900"/>
                <a:gd name="connsiteY6"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04775">
                  <a:moveTo>
                    <a:pt x="52387" y="0"/>
                  </a:moveTo>
                  <a:lnTo>
                    <a:pt x="290512" y="0"/>
                  </a:lnTo>
                  <a:cubicBezTo>
                    <a:pt x="290735" y="19397"/>
                    <a:pt x="290959" y="38795"/>
                    <a:pt x="291182" y="58192"/>
                  </a:cubicBezTo>
                  <a:lnTo>
                    <a:pt x="342900" y="104775"/>
                  </a:lnTo>
                  <a:lnTo>
                    <a:pt x="0" y="104775"/>
                  </a:lnTo>
                  <a:lnTo>
                    <a:pt x="52387" y="54768"/>
                  </a:lnTo>
                  <a:lnTo>
                    <a:pt x="52387" y="0"/>
                  </a:lnTo>
                  <a:close/>
                </a:path>
              </a:pathLst>
            </a:custGeom>
            <a:solidFill>
              <a:srgbClr val="CA005D"/>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2" name="Rectangle 31"/>
            <p:cNvSpPr/>
            <p:nvPr userDrawn="1"/>
          </p:nvSpPr>
          <p:spPr bwMode="auto">
            <a:xfrm>
              <a:off x="3410496" y="2255044"/>
              <a:ext cx="988219" cy="531019"/>
            </a:xfrm>
            <a:prstGeom prst="rect">
              <a:avLst/>
            </a:prstGeom>
            <a:solidFill>
              <a:schemeClr val="bg1"/>
            </a:solidFill>
            <a:ln w="9525" cap="flat" cmpd="sng" algn="ctr">
              <a:no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38977" rtl="0" eaLnBrk="0" fontAlgn="base" latinLnBrk="0" hangingPunct="0">
                <a:lnSpc>
                  <a:spcPct val="100000"/>
                </a:lnSpc>
                <a:spcBef>
                  <a:spcPct val="0"/>
                </a:spcBef>
                <a:spcAft>
                  <a:spcPct val="0"/>
                </a:spcAft>
                <a:buClrTx/>
                <a:buSzTx/>
                <a:buFontTx/>
                <a:buNone/>
                <a:tabLst/>
              </a:pPr>
              <a:endParaRPr kumimoji="0" lang="en-GB" sz="2933" b="1" i="0" u="none" strike="noStrike" cap="none" normalizeH="0" baseline="0" dirty="0">
                <a:ln>
                  <a:noFill/>
                </a:ln>
                <a:solidFill>
                  <a:schemeClr val="bg1"/>
                </a:solidFill>
                <a:effectLst/>
                <a:latin typeface="Arial" pitchFamily="34" charset="0"/>
                <a:ea typeface="ＭＳ Ｐゴシック"/>
                <a:cs typeface="ＭＳ Ｐゴシック"/>
              </a:endParaRPr>
            </a:p>
          </p:txBody>
        </p:sp>
        <p:sp>
          <p:nvSpPr>
            <p:cNvPr id="33" name="Freeform 32"/>
            <p:cNvSpPr/>
            <p:nvPr userDrawn="1"/>
          </p:nvSpPr>
          <p:spPr bwMode="auto">
            <a:xfrm>
              <a:off x="3450977" y="2295525"/>
              <a:ext cx="907256" cy="452438"/>
            </a:xfrm>
            <a:custGeom>
              <a:avLst/>
              <a:gdLst>
                <a:gd name="connsiteX0" fmla="*/ 0 w 907256"/>
                <a:gd name="connsiteY0" fmla="*/ 452438 h 452438"/>
                <a:gd name="connsiteX1" fmla="*/ 133350 w 907256"/>
                <a:gd name="connsiteY1" fmla="*/ 333375 h 452438"/>
                <a:gd name="connsiteX2" fmla="*/ 273844 w 907256"/>
                <a:gd name="connsiteY2" fmla="*/ 347663 h 452438"/>
                <a:gd name="connsiteX3" fmla="*/ 440531 w 907256"/>
                <a:gd name="connsiteY3" fmla="*/ 266700 h 452438"/>
                <a:gd name="connsiteX4" fmla="*/ 607219 w 907256"/>
                <a:gd name="connsiteY4" fmla="*/ 269081 h 452438"/>
                <a:gd name="connsiteX5" fmla="*/ 907256 w 907256"/>
                <a:gd name="connsiteY5" fmla="*/ 0 h 4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256" h="452438">
                  <a:moveTo>
                    <a:pt x="0" y="452438"/>
                  </a:moveTo>
                  <a:lnTo>
                    <a:pt x="133350" y="333375"/>
                  </a:lnTo>
                  <a:lnTo>
                    <a:pt x="273844" y="347663"/>
                  </a:lnTo>
                  <a:lnTo>
                    <a:pt x="440531" y="266700"/>
                  </a:lnTo>
                  <a:lnTo>
                    <a:pt x="607219" y="269081"/>
                  </a:lnTo>
                  <a:lnTo>
                    <a:pt x="907256" y="0"/>
                  </a:lnTo>
                </a:path>
              </a:pathLst>
            </a:custGeom>
            <a:noFill/>
            <a:ln w="19050" cap="flat" cmpd="sng" algn="ctr">
              <a:solidFill>
                <a:srgbClr val="3CB6CE"/>
              </a:solidFill>
              <a:prstDash val="solid"/>
              <a:round/>
              <a:headEnd type="none" w="med" len="med"/>
              <a:tailEnd type="none" w="med" len="med"/>
            </a:ln>
            <a:effectLst/>
          </p:spPr>
          <p:txBody>
            <a:bodyPr rtlCol="0" anchor="ctr"/>
            <a:lstStyle/>
            <a:p>
              <a:pPr algn="ctr"/>
              <a:endParaRPr lang="en-GB" sz="2400" dirty="0"/>
            </a:p>
          </p:txBody>
        </p:sp>
      </p:grpSp>
    </p:spTree>
    <p:extLst>
      <p:ext uri="{BB962C8B-B14F-4D97-AF65-F5344CB8AC3E}">
        <p14:creationId xmlns:p14="http://schemas.microsoft.com/office/powerpoint/2010/main" val="347335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1054100" y="1798639"/>
            <a:ext cx="4936067" cy="4176712"/>
          </a:xfrm>
        </p:spPr>
        <p:txBody>
          <a:bodyPr/>
          <a:lstStyle>
            <a:lvl1pPr>
              <a:lnSpc>
                <a:spcPct val="100000"/>
              </a:lnSpc>
              <a:defRPr sz="2000"/>
            </a:lvl1pPr>
            <a:lvl2pPr>
              <a:lnSpc>
                <a:spcPct val="100000"/>
              </a:lnSpc>
              <a:defRPr sz="1867"/>
            </a:lvl2pPr>
            <a:lvl3pPr>
              <a:lnSpc>
                <a:spcPct val="100000"/>
              </a:lnSpc>
              <a:defRPr sz="1600"/>
            </a:lvl3pPr>
            <a:lvl4pPr>
              <a:lnSpc>
                <a:spcPct val="100000"/>
              </a:lnSpc>
              <a:defRPr sz="1333"/>
            </a:lvl4pPr>
            <a:lvl5pPr>
              <a:lnSpc>
                <a:spcPct val="100000"/>
              </a:lnSpc>
              <a:defRPr sz="12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193367" y="1798639"/>
            <a:ext cx="4938184" cy="4176712"/>
          </a:xfrm>
        </p:spPr>
        <p:txBody>
          <a:bodyPr/>
          <a:lstStyle>
            <a:lvl1pPr>
              <a:lnSpc>
                <a:spcPct val="100000"/>
              </a:lnSpc>
              <a:defRPr sz="2000"/>
            </a:lvl1pPr>
            <a:lvl2pPr>
              <a:lnSpc>
                <a:spcPct val="100000"/>
              </a:lnSpc>
              <a:defRPr sz="1867"/>
            </a:lvl2pPr>
            <a:lvl3pPr>
              <a:lnSpc>
                <a:spcPct val="100000"/>
              </a:lnSpc>
              <a:defRPr sz="1600"/>
            </a:lvl3pPr>
            <a:lvl4pPr>
              <a:lnSpc>
                <a:spcPct val="100000"/>
              </a:lnSpc>
              <a:defRPr sz="1333"/>
            </a:lvl4pPr>
            <a:lvl5pPr>
              <a:lnSpc>
                <a:spcPct val="100000"/>
              </a:lnSpc>
              <a:defRPr sz="12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Tree>
    <p:extLst>
      <p:ext uri="{BB962C8B-B14F-4D97-AF65-F5344CB8AC3E}">
        <p14:creationId xmlns:p14="http://schemas.microsoft.com/office/powerpoint/2010/main" val="28551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bwMode="auto">
          <a:xfrm>
            <a:off x="480002" y="540000"/>
            <a:ext cx="11288015" cy="5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title style</a:t>
            </a:r>
            <a:endParaRPr lang="en-GB" noProof="0"/>
          </a:p>
        </p:txBody>
      </p:sp>
      <p:sp>
        <p:nvSpPr>
          <p:cNvPr id="14341" name="Rectangle 3"/>
          <p:cNvSpPr>
            <a:spLocks noGrp="1" noChangeArrowheads="1"/>
          </p:cNvSpPr>
          <p:nvPr>
            <p:ph type="body" idx="1"/>
          </p:nvPr>
        </p:nvSpPr>
        <p:spPr bwMode="auto">
          <a:xfrm>
            <a:off x="475683" y="1798639"/>
            <a:ext cx="11240635" cy="4176712"/>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Slide Number Placeholder 4"/>
          <p:cNvSpPr>
            <a:spLocks noGrp="1"/>
          </p:cNvSpPr>
          <p:nvPr>
            <p:ph type="sldNum" sz="quarter" idx="4"/>
          </p:nvPr>
        </p:nvSpPr>
        <p:spPr>
          <a:xfrm>
            <a:off x="8737600" y="6356352"/>
            <a:ext cx="3030416" cy="365125"/>
          </a:xfrm>
          <a:prstGeom prst="rect">
            <a:avLst/>
          </a:prstGeom>
        </p:spPr>
        <p:txBody>
          <a:bodyPr vert="horz" lIns="0" tIns="0" rIns="0" bIns="0" rtlCol="0" anchor="ctr"/>
          <a:lstStyle>
            <a:lvl1pPr algn="r">
              <a:defRPr sz="1200" b="0">
                <a:solidFill>
                  <a:srgbClr val="CA005D"/>
                </a:solidFill>
              </a:defRPr>
            </a:lvl1pPr>
          </a:lstStyle>
          <a:p>
            <a:fld id="{68E9E923-BE2F-B54C-8612-CEC3CBE68F6C}" type="slidenum">
              <a:rPr lang="en-GB" smtClean="0"/>
              <a:pPr/>
              <a:t>‹#›</a:t>
            </a:fld>
            <a:endParaRPr lang="en-GB" dirty="0"/>
          </a:p>
        </p:txBody>
      </p:sp>
    </p:spTree>
    <p:extLst>
      <p:ext uri="{BB962C8B-B14F-4D97-AF65-F5344CB8AC3E}">
        <p14:creationId xmlns:p14="http://schemas.microsoft.com/office/powerpoint/2010/main" val="4006740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0" eaLnBrk="1" fontAlgn="base" hangingPunct="1">
        <a:spcBef>
          <a:spcPct val="0"/>
        </a:spcBef>
        <a:spcAft>
          <a:spcPct val="0"/>
        </a:spcAft>
        <a:defRPr sz="2267" b="1">
          <a:solidFill>
            <a:srgbClr val="4F2683"/>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defRPr>
      </a:lvl2pPr>
      <a:lvl3pPr algn="l" rtl="0" eaLnBrk="1" fontAlgn="base" hangingPunct="1">
        <a:spcBef>
          <a:spcPct val="0"/>
        </a:spcBef>
        <a:spcAft>
          <a:spcPct val="0"/>
        </a:spcAft>
        <a:defRPr sz="3200">
          <a:solidFill>
            <a:schemeClr val="bg1"/>
          </a:solidFill>
          <a:latin typeface="Arial" pitchFamily="34" charset="0"/>
        </a:defRPr>
      </a:lvl3pPr>
      <a:lvl4pPr algn="l" rtl="0" eaLnBrk="1" fontAlgn="base" hangingPunct="1">
        <a:spcBef>
          <a:spcPct val="0"/>
        </a:spcBef>
        <a:spcAft>
          <a:spcPct val="0"/>
        </a:spcAft>
        <a:defRPr sz="3200">
          <a:solidFill>
            <a:schemeClr val="bg1"/>
          </a:solidFill>
          <a:latin typeface="Arial" pitchFamily="34" charset="0"/>
        </a:defRPr>
      </a:lvl4pPr>
      <a:lvl5pPr algn="l" rtl="0" eaLnBrk="1" fontAlgn="base" hangingPunct="1">
        <a:spcBef>
          <a:spcPct val="0"/>
        </a:spcBef>
        <a:spcAft>
          <a:spcPct val="0"/>
        </a:spcAft>
        <a:defRPr sz="3200">
          <a:solidFill>
            <a:schemeClr val="bg1"/>
          </a:solidFill>
          <a:latin typeface="Arial" pitchFamily="34" charset="0"/>
        </a:defRPr>
      </a:lvl5pPr>
      <a:lvl6pPr marL="519488" algn="l" rtl="0" eaLnBrk="1" fontAlgn="base" hangingPunct="1">
        <a:spcBef>
          <a:spcPct val="0"/>
        </a:spcBef>
        <a:spcAft>
          <a:spcPct val="0"/>
        </a:spcAft>
        <a:defRPr sz="3200">
          <a:solidFill>
            <a:schemeClr val="bg1"/>
          </a:solidFill>
          <a:latin typeface="Arial" pitchFamily="34" charset="0"/>
        </a:defRPr>
      </a:lvl6pPr>
      <a:lvl7pPr marL="1038977" algn="l" rtl="0" eaLnBrk="1" fontAlgn="base" hangingPunct="1">
        <a:spcBef>
          <a:spcPct val="0"/>
        </a:spcBef>
        <a:spcAft>
          <a:spcPct val="0"/>
        </a:spcAft>
        <a:defRPr sz="3200">
          <a:solidFill>
            <a:schemeClr val="bg1"/>
          </a:solidFill>
          <a:latin typeface="Arial" pitchFamily="34" charset="0"/>
        </a:defRPr>
      </a:lvl7pPr>
      <a:lvl8pPr marL="1558465" algn="l" rtl="0" eaLnBrk="1" fontAlgn="base" hangingPunct="1">
        <a:spcBef>
          <a:spcPct val="0"/>
        </a:spcBef>
        <a:spcAft>
          <a:spcPct val="0"/>
        </a:spcAft>
        <a:defRPr sz="3200">
          <a:solidFill>
            <a:schemeClr val="bg1"/>
          </a:solidFill>
          <a:latin typeface="Arial" pitchFamily="34" charset="0"/>
        </a:defRPr>
      </a:lvl8pPr>
      <a:lvl9pPr marL="2077952" algn="l" rtl="0" eaLnBrk="1" fontAlgn="base" hangingPunct="1">
        <a:spcBef>
          <a:spcPct val="0"/>
        </a:spcBef>
        <a:spcAft>
          <a:spcPct val="0"/>
        </a:spcAft>
        <a:defRPr sz="3200">
          <a:solidFill>
            <a:schemeClr val="bg1"/>
          </a:solidFill>
          <a:latin typeface="Arial" pitchFamily="34" charset="0"/>
        </a:defRPr>
      </a:lvl9pPr>
    </p:titleStyle>
    <p:bodyStyle>
      <a:lvl1pPr marL="0" indent="0" algn="l" rtl="0" eaLnBrk="1" fontAlgn="base" hangingPunct="1">
        <a:lnSpc>
          <a:spcPct val="100000"/>
        </a:lnSpc>
        <a:spcBef>
          <a:spcPct val="35000"/>
        </a:spcBef>
        <a:spcAft>
          <a:spcPct val="0"/>
        </a:spcAft>
        <a:buFont typeface="Wingdings" pitchFamily="2" charset="2"/>
        <a:buNone/>
        <a:defRPr sz="2000" b="1">
          <a:solidFill>
            <a:schemeClr val="tx1"/>
          </a:solidFill>
          <a:latin typeface="+mn-lt"/>
          <a:ea typeface="+mn-ea"/>
          <a:cs typeface="+mn-cs"/>
        </a:defRPr>
      </a:lvl1pPr>
      <a:lvl2pPr marL="616893" indent="-205631" algn="l" rtl="0" eaLnBrk="1" fontAlgn="base" hangingPunct="1">
        <a:lnSpc>
          <a:spcPct val="100000"/>
        </a:lnSpc>
        <a:spcBef>
          <a:spcPct val="35000"/>
        </a:spcBef>
        <a:spcAft>
          <a:spcPct val="0"/>
        </a:spcAft>
        <a:buFont typeface="Wingdings" pitchFamily="2" charset="2"/>
        <a:buChar char="§"/>
        <a:defRPr sz="1867">
          <a:solidFill>
            <a:schemeClr val="tx1"/>
          </a:solidFill>
          <a:latin typeface="+mn-lt"/>
          <a:ea typeface="+mn-ea"/>
          <a:cs typeface="+mn-cs"/>
        </a:defRPr>
      </a:lvl2pPr>
      <a:lvl3pPr marL="1015528" indent="-205631" algn="l" rtl="0" eaLnBrk="1" fontAlgn="base" hangingPunct="1">
        <a:lnSpc>
          <a:spcPct val="100000"/>
        </a:lnSpc>
        <a:spcBef>
          <a:spcPct val="35000"/>
        </a:spcBef>
        <a:spcAft>
          <a:spcPct val="0"/>
        </a:spcAft>
        <a:buFont typeface="Wingdings" charset="2"/>
        <a:buChar char="§"/>
        <a:defRPr sz="1600">
          <a:solidFill>
            <a:schemeClr val="tx1"/>
          </a:solidFill>
          <a:latin typeface="+mn-lt"/>
          <a:ea typeface="+mn-ea"/>
          <a:cs typeface="+mn-cs"/>
        </a:defRPr>
      </a:lvl3pPr>
      <a:lvl4pPr marL="1424984" indent="-205631" algn="l" rtl="0" eaLnBrk="1" fontAlgn="base" hangingPunct="1">
        <a:lnSpc>
          <a:spcPct val="100000"/>
        </a:lnSpc>
        <a:spcBef>
          <a:spcPct val="35000"/>
        </a:spcBef>
        <a:spcAft>
          <a:spcPct val="0"/>
        </a:spcAft>
        <a:buFont typeface="Wingdings" pitchFamily="2" charset="2"/>
        <a:buChar char="§"/>
        <a:defRPr sz="1333">
          <a:solidFill>
            <a:schemeClr val="tx1"/>
          </a:solidFill>
          <a:latin typeface="+mn-lt"/>
          <a:ea typeface="+mn-ea"/>
          <a:cs typeface="+mn-cs"/>
        </a:defRPr>
      </a:lvl4pPr>
      <a:lvl5pPr marL="1836246" indent="-205631" algn="l" rtl="0" eaLnBrk="1" fontAlgn="base" hangingPunct="1">
        <a:lnSpc>
          <a:spcPct val="100000"/>
        </a:lnSpc>
        <a:spcBef>
          <a:spcPct val="35000"/>
        </a:spcBef>
        <a:spcAft>
          <a:spcPct val="0"/>
        </a:spcAft>
        <a:buFont typeface="Wingdings" pitchFamily="2" charset="2"/>
        <a:buChar char="§"/>
        <a:defRPr sz="1200">
          <a:solidFill>
            <a:schemeClr val="tx1"/>
          </a:solidFill>
          <a:latin typeface="+mn-lt"/>
          <a:ea typeface="+mn-ea"/>
          <a:cs typeface="+mn-cs"/>
        </a:defRPr>
      </a:lvl5pPr>
      <a:lvl6pPr marL="2857185" indent="-259744" algn="l" rtl="0" eaLnBrk="1" fontAlgn="base" hangingPunct="1">
        <a:lnSpc>
          <a:spcPct val="105000"/>
        </a:lnSpc>
        <a:spcBef>
          <a:spcPct val="35000"/>
        </a:spcBef>
        <a:spcAft>
          <a:spcPct val="0"/>
        </a:spcAft>
        <a:buChar char="»"/>
        <a:defRPr sz="1600">
          <a:solidFill>
            <a:srgbClr val="3EB1F1"/>
          </a:solidFill>
          <a:latin typeface="+mn-lt"/>
          <a:ea typeface="+mn-ea"/>
          <a:cs typeface="+mn-cs"/>
        </a:defRPr>
      </a:lvl6pPr>
      <a:lvl7pPr marL="3376673" indent="-259744" algn="l" rtl="0" eaLnBrk="1" fontAlgn="base" hangingPunct="1">
        <a:lnSpc>
          <a:spcPct val="105000"/>
        </a:lnSpc>
        <a:spcBef>
          <a:spcPct val="35000"/>
        </a:spcBef>
        <a:spcAft>
          <a:spcPct val="0"/>
        </a:spcAft>
        <a:buChar char="»"/>
        <a:defRPr sz="1600">
          <a:solidFill>
            <a:srgbClr val="3EB1F1"/>
          </a:solidFill>
          <a:latin typeface="+mn-lt"/>
          <a:ea typeface="+mn-ea"/>
          <a:cs typeface="+mn-cs"/>
        </a:defRPr>
      </a:lvl7pPr>
      <a:lvl8pPr marL="3896161" indent="-259744" algn="l" rtl="0" eaLnBrk="1" fontAlgn="base" hangingPunct="1">
        <a:lnSpc>
          <a:spcPct val="105000"/>
        </a:lnSpc>
        <a:spcBef>
          <a:spcPct val="35000"/>
        </a:spcBef>
        <a:spcAft>
          <a:spcPct val="0"/>
        </a:spcAft>
        <a:buChar char="»"/>
        <a:defRPr sz="1600">
          <a:solidFill>
            <a:srgbClr val="3EB1F1"/>
          </a:solidFill>
          <a:latin typeface="+mn-lt"/>
          <a:ea typeface="+mn-ea"/>
          <a:cs typeface="+mn-cs"/>
        </a:defRPr>
      </a:lvl8pPr>
      <a:lvl9pPr marL="4415650" indent="-259744" algn="l" rtl="0" eaLnBrk="1" fontAlgn="base" hangingPunct="1">
        <a:lnSpc>
          <a:spcPct val="105000"/>
        </a:lnSpc>
        <a:spcBef>
          <a:spcPct val="35000"/>
        </a:spcBef>
        <a:spcAft>
          <a:spcPct val="0"/>
        </a:spcAft>
        <a:buChar char="»"/>
        <a:defRPr sz="1600">
          <a:solidFill>
            <a:srgbClr val="3EB1F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2.jpeg"/><Relationship Id="rId11" Type="http://schemas.openxmlformats.org/officeDocument/2006/relationships/image" Target="../media/image13.jpe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hyperlink" Target="mailto:nick.wilding@axelo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0115" y="3829145"/>
            <a:ext cx="7722007" cy="1128947"/>
          </a:xfrm>
        </p:spPr>
        <p:txBody>
          <a:bodyPr/>
          <a:lstStyle/>
          <a:p>
            <a:br>
              <a:rPr lang="en-GB" sz="2000" dirty="0"/>
            </a:br>
            <a:r>
              <a:rPr lang="en-GB" sz="2000" dirty="0"/>
              <a:t>ITF ‘Security Matters’ Forum</a:t>
            </a:r>
            <a:br>
              <a:rPr lang="en-GB" sz="2000" dirty="0"/>
            </a:br>
            <a:br>
              <a:rPr lang="en-GB" sz="2000" dirty="0"/>
            </a:br>
            <a:r>
              <a:rPr lang="en-GB" sz="2400" dirty="0"/>
              <a:t>Are we missing a trick in managing our risks? People, behaviours and the boardroom</a:t>
            </a:r>
            <a:br>
              <a:rPr lang="en-GB" sz="2400" dirty="0"/>
            </a:br>
            <a:br>
              <a:rPr lang="en-GB" sz="2400" dirty="0"/>
            </a:br>
            <a:r>
              <a:rPr lang="en-GB" sz="2000" dirty="0"/>
              <a:t>Nick Wilding, General Manager, Cyber Resilience, AXELOS</a:t>
            </a:r>
            <a:br>
              <a:rPr lang="en-GB" sz="2000" dirty="0"/>
            </a:br>
            <a:endParaRPr lang="en-GB" sz="2000" dirty="0"/>
          </a:p>
        </p:txBody>
      </p:sp>
      <p:sp>
        <p:nvSpPr>
          <p:cNvPr id="6" name="Subtitle 5"/>
          <p:cNvSpPr>
            <a:spLocks noGrp="1"/>
          </p:cNvSpPr>
          <p:nvPr>
            <p:ph type="subTitle" idx="1"/>
          </p:nvPr>
        </p:nvSpPr>
        <p:spPr/>
        <p:txBody>
          <a:bodyPr>
            <a:normAutofit/>
          </a:bodyPr>
          <a:lstStyle/>
          <a:p>
            <a:r>
              <a:rPr lang="en-GB" sz="2000" dirty="0"/>
              <a:t>23 March 2018</a:t>
            </a:r>
          </a:p>
        </p:txBody>
      </p:sp>
      <p:pic>
        <p:nvPicPr>
          <p:cNvPr id="4" name="Picture 3" descr="RESILIA Logo RGB.jpg">
            <a:extLst>
              <a:ext uri="{FF2B5EF4-FFF2-40B4-BE49-F238E27FC236}">
                <a16:creationId xmlns:a16="http://schemas.microsoft.com/office/drawing/2014/main" id="{676A4A53-6D49-451D-BE43-350D70578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599" y="380668"/>
            <a:ext cx="2528836" cy="530959"/>
          </a:xfrm>
          <a:prstGeom prst="rect">
            <a:avLst/>
          </a:prstGeom>
        </p:spPr>
      </p:pic>
      <p:pic>
        <p:nvPicPr>
          <p:cNvPr id="7" name="Picture 7">
            <a:extLst>
              <a:ext uri="{FF2B5EF4-FFF2-40B4-BE49-F238E27FC236}">
                <a16:creationId xmlns:a16="http://schemas.microsoft.com/office/drawing/2014/main" id="{48668365-E36F-4805-92D3-94CEA347F7B9}"/>
              </a:ext>
            </a:extLst>
          </p:cNvPr>
          <p:cNvPicPr>
            <a:picLocks noChangeAspect="1"/>
          </p:cNvPicPr>
          <p:nvPr/>
        </p:nvPicPr>
        <p:blipFill>
          <a:blip r:embed="rId4"/>
          <a:srcRect/>
          <a:stretch>
            <a:fillRect/>
          </a:stretch>
        </p:blipFill>
        <p:spPr bwMode="auto">
          <a:xfrm>
            <a:off x="367175" y="5923486"/>
            <a:ext cx="1624369" cy="664409"/>
          </a:xfrm>
          <a:prstGeom prst="rect">
            <a:avLst/>
          </a:prstGeom>
          <a:noFill/>
          <a:ln w="9525">
            <a:noFill/>
            <a:miter lim="800000"/>
            <a:headEnd/>
            <a:tailEnd/>
          </a:ln>
        </p:spPr>
      </p:pic>
    </p:spTree>
    <p:extLst>
      <p:ext uri="{BB962C8B-B14F-4D97-AF65-F5344CB8AC3E}">
        <p14:creationId xmlns:p14="http://schemas.microsoft.com/office/powerpoint/2010/main" val="82649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3" y="260648"/>
            <a:ext cx="7253015" cy="510053"/>
          </a:xfrm>
        </p:spPr>
        <p:txBody>
          <a:bodyPr/>
          <a:lstStyle/>
          <a:p>
            <a:r>
              <a:rPr lang="en-GB" dirty="0">
                <a:solidFill>
                  <a:schemeClr val="tx1"/>
                </a:solidFill>
                <a:latin typeface="Trebuchet MS" panose="020B0603020202020204" pitchFamily="34" charset="0"/>
              </a:rPr>
              <a:t>Houston, we have a problem...</a:t>
            </a:r>
          </a:p>
        </p:txBody>
      </p:sp>
      <p:sp>
        <p:nvSpPr>
          <p:cNvPr id="8" name="Content Placeholder 7"/>
          <p:cNvSpPr txBox="1">
            <a:spLocks/>
          </p:cNvSpPr>
          <p:nvPr/>
        </p:nvSpPr>
        <p:spPr bwMode="auto">
          <a:xfrm>
            <a:off x="1991544" y="1532976"/>
            <a:ext cx="828092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1" fontAlgn="base" hangingPunct="1">
              <a:spcBef>
                <a:spcPts val="325"/>
              </a:spcBef>
              <a:spcAft>
                <a:spcPts val="600"/>
              </a:spcAft>
              <a:buClr>
                <a:schemeClr val="bg2"/>
              </a:buClr>
              <a:buSzPct val="150000"/>
              <a:buFont typeface="Arial" charset="0"/>
              <a:buChar char="•"/>
              <a:defRPr sz="1400" kern="1200">
                <a:solidFill>
                  <a:schemeClr val="tx2"/>
                </a:solidFill>
                <a:latin typeface="+mn-lt"/>
                <a:ea typeface="ヒラギノ角ゴ Pro W3" pitchFamily="84" charset="-128"/>
                <a:cs typeface="ヒラギノ角ゴ Pro W3" pitchFamily="84" charset="-128"/>
              </a:defRPr>
            </a:lvl1pPr>
            <a:lvl2pPr marL="355600" indent="-173038" algn="l" rtl="0" eaLnBrk="1" fontAlgn="base" hangingPunct="1">
              <a:spcBef>
                <a:spcPts val="325"/>
              </a:spcBef>
              <a:spcAft>
                <a:spcPts val="600"/>
              </a:spcAft>
              <a:buClr>
                <a:srgbClr val="CDB8D3"/>
              </a:buClr>
              <a:buSzPct val="150000"/>
              <a:buFont typeface="Arial" charset="0"/>
              <a:buChar char="•"/>
              <a:defRPr sz="1400" kern="1200">
                <a:solidFill>
                  <a:schemeClr val="tx2"/>
                </a:solidFill>
                <a:latin typeface="+mn-lt"/>
                <a:ea typeface="ヒラギノ角ゴ Pro W3" pitchFamily="84" charset="-128"/>
                <a:cs typeface="+mn-cs"/>
              </a:defRPr>
            </a:lvl2pPr>
            <a:lvl3pPr marL="538163" indent="-182563" algn="l" rtl="0" eaLnBrk="1" fontAlgn="base" hangingPunct="1">
              <a:spcBef>
                <a:spcPts val="325"/>
              </a:spcBef>
              <a:spcAft>
                <a:spcPts val="600"/>
              </a:spcAft>
              <a:buClr>
                <a:srgbClr val="CDB8D3"/>
              </a:buClr>
              <a:buFont typeface="Trebuchet MS" charset="0"/>
              <a:buChar char="—"/>
              <a:defRPr sz="1400" kern="1200">
                <a:solidFill>
                  <a:schemeClr val="tx2"/>
                </a:solidFill>
                <a:latin typeface="+mn-lt"/>
                <a:ea typeface="ＭＳ Ｐゴシック" charset="-128"/>
                <a:cs typeface="ＭＳ Ｐゴシック" pitchFamily="-123" charset="-128"/>
              </a:defRPr>
            </a:lvl3pPr>
            <a:lvl4pPr marL="720725" indent="-182563" algn="l" rtl="0" eaLnBrk="1" fontAlgn="base" hangingPunct="1">
              <a:spcBef>
                <a:spcPts val="325"/>
              </a:spcBef>
              <a:spcAft>
                <a:spcPts val="600"/>
              </a:spcAft>
              <a:buClr>
                <a:srgbClr val="CDB8D3"/>
              </a:buClr>
              <a:buFont typeface="Arial" charset="0"/>
              <a:buChar char="–"/>
              <a:defRPr sz="1400" kern="1200">
                <a:solidFill>
                  <a:schemeClr val="tx2"/>
                </a:solidFill>
                <a:latin typeface="+mn-lt"/>
                <a:ea typeface="ＭＳ Ｐゴシック" charset="-128"/>
                <a:cs typeface="+mn-cs"/>
              </a:defRPr>
            </a:lvl4pPr>
            <a:lvl5pPr marL="892175" indent="-171450" algn="l" rtl="0" eaLnBrk="1" fontAlgn="base" hangingPunct="1">
              <a:spcBef>
                <a:spcPts val="325"/>
              </a:spcBef>
              <a:spcAft>
                <a:spcPts val="600"/>
              </a:spcAft>
              <a:buClr>
                <a:srgbClr val="CDB8D3"/>
              </a:buClr>
              <a:buFont typeface="Trebuchet MS" charset="0"/>
              <a:buChar char="—"/>
              <a:defRPr sz="1400" kern="1200">
                <a:solidFill>
                  <a:schemeClr val="tx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spcBef>
                <a:spcPts val="433"/>
              </a:spcBef>
              <a:spcAft>
                <a:spcPts val="800"/>
              </a:spcAft>
              <a:buNone/>
            </a:pPr>
            <a:endParaRPr lang="en-GB" sz="2000" dirty="0">
              <a:solidFill>
                <a:schemeClr val="tx1"/>
              </a:solidFill>
            </a:endParaRPr>
          </a:p>
          <a:p>
            <a:pPr marL="0" indent="0" defTabSz="1219170">
              <a:spcBef>
                <a:spcPts val="1200"/>
              </a:spcBef>
              <a:spcAft>
                <a:spcPts val="800"/>
              </a:spcAft>
              <a:buNone/>
            </a:pPr>
            <a:r>
              <a:rPr lang="en-GB" sz="2000" dirty="0">
                <a:solidFill>
                  <a:schemeClr val="tx1"/>
                </a:solidFill>
              </a:rPr>
              <a:t> </a:t>
            </a:r>
          </a:p>
        </p:txBody>
      </p:sp>
      <p:pic>
        <p:nvPicPr>
          <p:cNvPr id="1026" name="Picture 2" descr="C:\Users\nick.wilding\Pictures\Digital o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650" y="1268762"/>
            <a:ext cx="7118861" cy="4232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p:cNvPicPr>
          <p:nvPr/>
        </p:nvPicPr>
        <p:blipFill>
          <a:blip r:embed="rId4"/>
          <a:srcRect/>
          <a:stretch>
            <a:fillRect/>
          </a:stretch>
        </p:blipFill>
        <p:spPr bwMode="auto">
          <a:xfrm>
            <a:off x="367175" y="5923486"/>
            <a:ext cx="1624369" cy="664409"/>
          </a:xfrm>
          <a:prstGeom prst="rect">
            <a:avLst/>
          </a:prstGeom>
          <a:noFill/>
          <a:ln w="9525">
            <a:noFill/>
            <a:miter lim="800000"/>
            <a:headEnd/>
            <a:tailEnd/>
          </a:ln>
        </p:spPr>
      </p:pic>
      <p:pic>
        <p:nvPicPr>
          <p:cNvPr id="9" name="Picture 8" descr="RESILIA Logo RGB.jpg">
            <a:extLst>
              <a:ext uri="{FF2B5EF4-FFF2-40B4-BE49-F238E27FC236}">
                <a16:creationId xmlns:a16="http://schemas.microsoft.com/office/drawing/2014/main" id="{5A7366CB-963F-4365-8DF3-2E2DB5286E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4925" y="423198"/>
            <a:ext cx="2528836" cy="530959"/>
          </a:xfrm>
          <a:prstGeom prst="rect">
            <a:avLst/>
          </a:prstGeom>
        </p:spPr>
      </p:pic>
    </p:spTree>
    <p:extLst>
      <p:ext uri="{BB962C8B-B14F-4D97-AF65-F5344CB8AC3E}">
        <p14:creationId xmlns:p14="http://schemas.microsoft.com/office/powerpoint/2010/main" val="250797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89124" y="1052736"/>
            <a:ext cx="8383340" cy="4824536"/>
          </a:xfrm>
          <a:prstGeom prst="roundRect">
            <a:avLst>
              <a:gd name="adj" fmla="val 5609"/>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6952950" y="4212698"/>
            <a:ext cx="3091363" cy="1538883"/>
          </a:xfrm>
          <a:prstGeom prst="rect">
            <a:avLst/>
          </a:prstGeom>
          <a:noFill/>
        </p:spPr>
        <p:txBody>
          <a:bodyPr wrap="square" lIns="0" tIns="0" rIns="0" bIns="0" rtlCol="0">
            <a:spAutoFit/>
          </a:bodyPr>
          <a:lstStyle/>
          <a:p>
            <a:pPr algn="ctr"/>
            <a:r>
              <a:rPr lang="en-GB" sz="2000" dirty="0"/>
              <a:t>...</a:t>
            </a:r>
            <a:r>
              <a:rPr lang="en-GB" sz="2000" dirty="0">
                <a:latin typeface="Trebuchet MS" panose="020B0603020202020204" pitchFamily="34" charset="0"/>
              </a:rPr>
              <a:t>a well informed Board who know their risks, set the right ‘tone from the top’ and how they would respond in a crisis</a:t>
            </a:r>
            <a:endParaRPr lang="en-GB" dirty="0">
              <a:latin typeface="Trebuchet MS" panose="020B0603020202020204" pitchFamily="34" charset="0"/>
            </a:endParaRPr>
          </a:p>
        </p:txBody>
      </p:sp>
      <p:pic>
        <p:nvPicPr>
          <p:cNvPr id="7" name="Picture 6"/>
          <p:cNvPicPr>
            <a:picLocks noChangeAspect="1"/>
          </p:cNvPicPr>
          <p:nvPr/>
        </p:nvPicPr>
        <p:blipFill>
          <a:blip r:embed="rId3" cstate="print"/>
          <a:stretch>
            <a:fillRect/>
          </a:stretch>
        </p:blipFill>
        <p:spPr>
          <a:xfrm>
            <a:off x="5264930" y="1689327"/>
            <a:ext cx="1806139" cy="3255651"/>
          </a:xfrm>
          <a:prstGeom prst="rect">
            <a:avLst/>
          </a:prstGeom>
        </p:spPr>
      </p:pic>
      <p:sp>
        <p:nvSpPr>
          <p:cNvPr id="6" name="TextBox 5"/>
          <p:cNvSpPr txBox="1"/>
          <p:nvPr/>
        </p:nvSpPr>
        <p:spPr>
          <a:xfrm>
            <a:off x="2091575" y="2835209"/>
            <a:ext cx="3091363" cy="1231106"/>
          </a:xfrm>
          <a:prstGeom prst="rect">
            <a:avLst/>
          </a:prstGeom>
          <a:noFill/>
        </p:spPr>
        <p:txBody>
          <a:bodyPr wrap="square" lIns="0" tIns="0" rIns="0" bIns="0" rtlCol="0">
            <a:spAutoFit/>
          </a:bodyPr>
          <a:lstStyle/>
          <a:p>
            <a:pPr algn="ctr"/>
            <a:r>
              <a:rPr lang="en-GB" sz="2000" dirty="0">
                <a:latin typeface="Trebuchet MS" panose="020B0603020202020204" pitchFamily="34" charset="0"/>
              </a:rPr>
              <a:t>...an active and innovative awareness programme across all people in the organisation</a:t>
            </a:r>
            <a:endParaRPr lang="en-GB" dirty="0">
              <a:latin typeface="Trebuchet MS" panose="020B0603020202020204" pitchFamily="34" charset="0"/>
            </a:endParaRPr>
          </a:p>
        </p:txBody>
      </p:sp>
      <p:sp>
        <p:nvSpPr>
          <p:cNvPr id="9" name="TextBox 8"/>
          <p:cNvSpPr txBox="1"/>
          <p:nvPr/>
        </p:nvSpPr>
        <p:spPr>
          <a:xfrm>
            <a:off x="6857678" y="1272965"/>
            <a:ext cx="3091363" cy="1231106"/>
          </a:xfrm>
          <a:prstGeom prst="rect">
            <a:avLst/>
          </a:prstGeom>
          <a:noFill/>
        </p:spPr>
        <p:txBody>
          <a:bodyPr wrap="square" lIns="0" tIns="0" rIns="0" bIns="0" rtlCol="0">
            <a:spAutoFit/>
          </a:bodyPr>
          <a:lstStyle/>
          <a:p>
            <a:pPr algn="ctr"/>
            <a:r>
              <a:rPr lang="en-GB" sz="2000" dirty="0">
                <a:latin typeface="Trebuchet MS" panose="020B0603020202020204" pitchFamily="34" charset="0"/>
              </a:rPr>
              <a:t>Having a clear accurate assessment of the risk reduction effectiveness of your security controls</a:t>
            </a:r>
            <a:endParaRPr lang="en-GB" dirty="0">
              <a:latin typeface="Trebuchet MS" panose="020B0603020202020204" pitchFamily="34" charset="0"/>
            </a:endParaRPr>
          </a:p>
        </p:txBody>
      </p:sp>
      <p:sp>
        <p:nvSpPr>
          <p:cNvPr id="11" name="TextBox 10"/>
          <p:cNvSpPr txBox="1"/>
          <p:nvPr/>
        </p:nvSpPr>
        <p:spPr>
          <a:xfrm>
            <a:off x="2212549" y="1316958"/>
            <a:ext cx="3091363" cy="1231106"/>
          </a:xfrm>
          <a:prstGeom prst="rect">
            <a:avLst/>
          </a:prstGeom>
          <a:noFill/>
        </p:spPr>
        <p:txBody>
          <a:bodyPr wrap="square" lIns="0" tIns="0" rIns="0" bIns="0" rtlCol="0">
            <a:spAutoFit/>
          </a:bodyPr>
          <a:lstStyle/>
          <a:p>
            <a:pPr algn="ctr"/>
            <a:r>
              <a:rPr lang="en-GB" sz="2000" dirty="0">
                <a:latin typeface="Trebuchet MS" panose="020B0603020202020204" pitchFamily="34" charset="0"/>
              </a:rPr>
              <a:t>Having the right people and appropriate skills to help exploit opportunities and manage risks</a:t>
            </a:r>
            <a:endParaRPr lang="en-GB" dirty="0">
              <a:latin typeface="Trebuchet MS" panose="020B0603020202020204" pitchFamily="34" charset="0"/>
            </a:endParaRPr>
          </a:p>
        </p:txBody>
      </p:sp>
      <p:sp>
        <p:nvSpPr>
          <p:cNvPr id="12" name="TextBox 11"/>
          <p:cNvSpPr txBox="1"/>
          <p:nvPr/>
        </p:nvSpPr>
        <p:spPr>
          <a:xfrm>
            <a:off x="2212549" y="4204709"/>
            <a:ext cx="3091363" cy="1538883"/>
          </a:xfrm>
          <a:prstGeom prst="rect">
            <a:avLst/>
          </a:prstGeom>
          <a:noFill/>
        </p:spPr>
        <p:txBody>
          <a:bodyPr wrap="square" lIns="0" tIns="0" rIns="0" bIns="0" rtlCol="0">
            <a:spAutoFit/>
          </a:bodyPr>
          <a:lstStyle/>
          <a:p>
            <a:pPr algn="ctr"/>
            <a:r>
              <a:rPr lang="en-GB" sz="2000" dirty="0"/>
              <a:t>...</a:t>
            </a:r>
            <a:r>
              <a:rPr lang="en-GB" sz="2000" dirty="0">
                <a:latin typeface="Trebuchet MS" panose="020B0603020202020204" pitchFamily="34" charset="0"/>
              </a:rPr>
              <a:t>having an organization that is focused on managing their cyber risks not just on being compliant</a:t>
            </a:r>
            <a:endParaRPr lang="en-GB" dirty="0">
              <a:latin typeface="Trebuchet MS" panose="020B0603020202020204" pitchFamily="34" charset="0"/>
            </a:endParaRPr>
          </a:p>
        </p:txBody>
      </p:sp>
      <p:sp>
        <p:nvSpPr>
          <p:cNvPr id="13" name="TextBox 12"/>
          <p:cNvSpPr txBox="1"/>
          <p:nvPr/>
        </p:nvSpPr>
        <p:spPr>
          <a:xfrm>
            <a:off x="7071069" y="2766932"/>
            <a:ext cx="3091363" cy="1231106"/>
          </a:xfrm>
          <a:prstGeom prst="rect">
            <a:avLst/>
          </a:prstGeom>
          <a:noFill/>
        </p:spPr>
        <p:txBody>
          <a:bodyPr wrap="square" lIns="0" tIns="0" rIns="0" bIns="0" rtlCol="0">
            <a:spAutoFit/>
          </a:bodyPr>
          <a:lstStyle/>
          <a:p>
            <a:pPr algn="ctr"/>
            <a:r>
              <a:rPr lang="en-GB" sz="2000" dirty="0">
                <a:latin typeface="Trebuchet MS" panose="020B0603020202020204" pitchFamily="34" charset="0"/>
              </a:rPr>
              <a:t>...an enterprise-wide response to the risks using best practice and the same business ‘language’</a:t>
            </a:r>
            <a:endParaRPr lang="en-GB" dirty="0">
              <a:latin typeface="Trebuchet MS" panose="020B0603020202020204" pitchFamily="34" charset="0"/>
            </a:endParaRPr>
          </a:p>
        </p:txBody>
      </p:sp>
      <p:pic>
        <p:nvPicPr>
          <p:cNvPr id="16" name="Picture 7"/>
          <p:cNvPicPr>
            <a:picLocks noChangeAspect="1"/>
          </p:cNvPicPr>
          <p:nvPr/>
        </p:nvPicPr>
        <p:blipFill>
          <a:blip r:embed="rId4" cstate="print"/>
          <a:srcRect/>
          <a:stretch>
            <a:fillRect/>
          </a:stretch>
        </p:blipFill>
        <p:spPr bwMode="auto">
          <a:xfrm>
            <a:off x="356831" y="6064839"/>
            <a:ext cx="1624369" cy="664409"/>
          </a:xfrm>
          <a:prstGeom prst="rect">
            <a:avLst/>
          </a:prstGeom>
          <a:noFill/>
          <a:ln w="9525">
            <a:noFill/>
            <a:miter lim="800000"/>
            <a:headEnd/>
            <a:tailEnd/>
          </a:ln>
        </p:spPr>
      </p:pic>
      <p:sp>
        <p:nvSpPr>
          <p:cNvPr id="2" name="Title 1"/>
          <p:cNvSpPr>
            <a:spLocks noGrp="1"/>
          </p:cNvSpPr>
          <p:nvPr>
            <p:ph type="title" idx="4294967295"/>
          </p:nvPr>
        </p:nvSpPr>
        <p:spPr>
          <a:xfrm>
            <a:off x="356831" y="294041"/>
            <a:ext cx="8032107" cy="719983"/>
          </a:xfrm>
          <a:prstGeom prst="rect">
            <a:avLst/>
          </a:prstGeom>
        </p:spPr>
        <p:txBody>
          <a:bodyPr/>
          <a:lstStyle/>
          <a:p>
            <a:r>
              <a:rPr lang="en-GB" sz="2800" dirty="0">
                <a:solidFill>
                  <a:schemeClr val="tx1"/>
                </a:solidFill>
              </a:rPr>
              <a:t>What can good can look like?</a:t>
            </a:r>
          </a:p>
        </p:txBody>
      </p:sp>
    </p:spTree>
    <p:extLst>
      <p:ext uri="{BB962C8B-B14F-4D97-AF65-F5344CB8AC3E}">
        <p14:creationId xmlns:p14="http://schemas.microsoft.com/office/powerpoint/2010/main" val="136483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35" y="258436"/>
            <a:ext cx="8151912" cy="695721"/>
          </a:xfrm>
        </p:spPr>
        <p:txBody>
          <a:bodyPr/>
          <a:lstStyle/>
          <a:p>
            <a:r>
              <a:rPr lang="en-GB" sz="2800" dirty="0">
                <a:solidFill>
                  <a:schemeClr val="tx1"/>
                </a:solidFill>
                <a:latin typeface="Trebuchet MS" panose="020B0603020202020204" pitchFamily="34" charset="0"/>
              </a:rPr>
              <a:t>Technology is vital but can only do so much…</a:t>
            </a:r>
          </a:p>
        </p:txBody>
      </p:sp>
      <p:pic>
        <p:nvPicPr>
          <p:cNvPr id="7" name="Picture 7"/>
          <p:cNvPicPr>
            <a:picLocks noChangeAspect="1"/>
          </p:cNvPicPr>
          <p:nvPr/>
        </p:nvPicPr>
        <p:blipFill>
          <a:blip r:embed="rId3"/>
          <a:srcRect/>
          <a:stretch>
            <a:fillRect/>
          </a:stretch>
        </p:blipFill>
        <p:spPr bwMode="auto">
          <a:xfrm>
            <a:off x="367175" y="5809674"/>
            <a:ext cx="1624369" cy="664409"/>
          </a:xfrm>
          <a:prstGeom prst="rect">
            <a:avLst/>
          </a:prstGeom>
          <a:noFill/>
          <a:ln w="9525">
            <a:noFill/>
            <a:miter lim="800000"/>
            <a:headEnd/>
            <a:tailEnd/>
          </a:ln>
        </p:spPr>
      </p:pic>
      <p:pic>
        <p:nvPicPr>
          <p:cNvPr id="8" name="Picture 2" descr="https://cdn2.hubspot.net/hub/241394/file-826878144-jpg/images/in_this_corner_we_have_dave-resized-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081" y="1017871"/>
            <a:ext cx="6573048" cy="4791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ILIA Logo RGB.jpg">
            <a:extLst>
              <a:ext uri="{FF2B5EF4-FFF2-40B4-BE49-F238E27FC236}">
                <a16:creationId xmlns:a16="http://schemas.microsoft.com/office/drawing/2014/main" id="{6DBD7ECD-1341-4A68-A3C8-B719B259FD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4925" y="423198"/>
            <a:ext cx="2528836" cy="530959"/>
          </a:xfrm>
          <a:prstGeom prst="rect">
            <a:avLst/>
          </a:prstGeom>
        </p:spPr>
      </p:pic>
    </p:spTree>
    <p:extLst>
      <p:ext uri="{BB962C8B-B14F-4D97-AF65-F5344CB8AC3E}">
        <p14:creationId xmlns:p14="http://schemas.microsoft.com/office/powerpoint/2010/main" val="315430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90" y="258436"/>
            <a:ext cx="5884862" cy="510053"/>
          </a:xfrm>
        </p:spPr>
        <p:txBody>
          <a:bodyPr/>
          <a:lstStyle/>
          <a:p>
            <a:r>
              <a:rPr lang="en-GB" sz="2800" dirty="0">
                <a:solidFill>
                  <a:schemeClr val="tx1"/>
                </a:solidFill>
                <a:latin typeface="Trebuchet MS" panose="020B0603020202020204" pitchFamily="34" charset="0"/>
              </a:rPr>
              <a:t>…does this approach work?</a:t>
            </a:r>
          </a:p>
        </p:txBody>
      </p:sp>
      <p:pic>
        <p:nvPicPr>
          <p:cNvPr id="7" name="Picture 7"/>
          <p:cNvPicPr>
            <a:picLocks noChangeAspect="1"/>
          </p:cNvPicPr>
          <p:nvPr/>
        </p:nvPicPr>
        <p:blipFill>
          <a:blip r:embed="rId3"/>
          <a:srcRect/>
          <a:stretch>
            <a:fillRect/>
          </a:stretch>
        </p:blipFill>
        <p:spPr bwMode="auto">
          <a:xfrm>
            <a:off x="439190" y="5957323"/>
            <a:ext cx="1624369" cy="664409"/>
          </a:xfrm>
          <a:prstGeom prst="rect">
            <a:avLst/>
          </a:prstGeom>
          <a:noFill/>
          <a:ln w="9525">
            <a:noFill/>
            <a:miter lim="800000"/>
            <a:headEnd/>
            <a:tailEnd/>
          </a:ln>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3404917" y="1123269"/>
            <a:ext cx="5495352" cy="4521803"/>
          </a:xfrm>
          <a:prstGeom prst="rect">
            <a:avLst/>
          </a:prstGeom>
          <a:ln>
            <a:solidFill>
              <a:schemeClr val="tx1"/>
            </a:solidFill>
          </a:ln>
        </p:spPr>
      </p:pic>
      <p:pic>
        <p:nvPicPr>
          <p:cNvPr id="5" name="Picture 4" descr="RESILIA Logo RGB.jpg">
            <a:extLst>
              <a:ext uri="{FF2B5EF4-FFF2-40B4-BE49-F238E27FC236}">
                <a16:creationId xmlns:a16="http://schemas.microsoft.com/office/drawing/2014/main" id="{4F4F8C05-1A45-45F5-8E19-689E31437A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4925" y="423198"/>
            <a:ext cx="2528836" cy="530959"/>
          </a:xfrm>
          <a:prstGeom prst="rect">
            <a:avLst/>
          </a:prstGeom>
        </p:spPr>
      </p:pic>
    </p:spTree>
    <p:extLst>
      <p:ext uri="{BB962C8B-B14F-4D97-AF65-F5344CB8AC3E}">
        <p14:creationId xmlns:p14="http://schemas.microsoft.com/office/powerpoint/2010/main" val="267707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74" t="7974" r="15545" b="2371"/>
          <a:stretch/>
        </p:blipFill>
        <p:spPr bwMode="auto">
          <a:xfrm>
            <a:off x="1900326" y="3030209"/>
            <a:ext cx="3053802" cy="212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720277" y="3857126"/>
            <a:ext cx="4389809" cy="2789085"/>
            <a:chOff x="899592" y="188640"/>
            <a:chExt cx="4475389" cy="2398491"/>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724" t="6897" r="2823" b="6250"/>
            <a:stretch/>
          </p:blipFill>
          <p:spPr bwMode="auto">
            <a:xfrm>
              <a:off x="1030319" y="188640"/>
              <a:ext cx="4344662" cy="239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9592" y="188640"/>
              <a:ext cx="1512168" cy="504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65" t="19763" r="9493" b="4526"/>
          <a:stretch/>
        </p:blipFill>
        <p:spPr bwMode="auto">
          <a:xfrm>
            <a:off x="2025175" y="418265"/>
            <a:ext cx="4007932" cy="228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wpssvrcmb01\user$\Dan.Coles\Awareness Learning\Re-build enhance project Sept 2016\Scripts, storyboards and visuals\2-3-Online-Risks-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86" t="-932" r="26876" b="932"/>
          <a:stretch/>
        </p:blipFill>
        <p:spPr bwMode="auto">
          <a:xfrm>
            <a:off x="6156630" y="626003"/>
            <a:ext cx="4149911" cy="22341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4392" y="4719308"/>
            <a:ext cx="2142653" cy="13232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0833" y="2186131"/>
            <a:ext cx="2757986" cy="167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5160" y="2229214"/>
            <a:ext cx="1284166" cy="186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a:extLst>
              <a:ext uri="{FF2B5EF4-FFF2-40B4-BE49-F238E27FC236}">
                <a16:creationId xmlns:a16="http://schemas.microsoft.com/office/drawing/2014/main" id="{D1A5ECB1-E5B9-4985-8CFF-CD0B3A11CE12}"/>
              </a:ext>
            </a:extLst>
          </p:cNvPr>
          <p:cNvPicPr>
            <a:picLocks noChangeAspect="1"/>
          </p:cNvPicPr>
          <p:nvPr/>
        </p:nvPicPr>
        <p:blipFill>
          <a:blip r:embed="rId10"/>
          <a:srcRect/>
          <a:stretch>
            <a:fillRect/>
          </a:stretch>
        </p:blipFill>
        <p:spPr bwMode="auto">
          <a:xfrm>
            <a:off x="367175" y="5923486"/>
            <a:ext cx="1624369" cy="664409"/>
          </a:xfrm>
          <a:prstGeom prst="rect">
            <a:avLst/>
          </a:prstGeom>
          <a:noFill/>
          <a:ln w="9525">
            <a:noFill/>
            <a:miter lim="800000"/>
            <a:headEnd/>
            <a:tailEnd/>
          </a:ln>
        </p:spPr>
      </p:pic>
      <p:pic>
        <p:nvPicPr>
          <p:cNvPr id="15" name="Picture 14" descr="RESILIA Logo RGB.jpg">
            <a:extLst>
              <a:ext uri="{FF2B5EF4-FFF2-40B4-BE49-F238E27FC236}">
                <a16:creationId xmlns:a16="http://schemas.microsoft.com/office/drawing/2014/main" id="{CB12570C-6464-4573-80CB-504C977297F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44925" y="423198"/>
            <a:ext cx="2528836" cy="530959"/>
          </a:xfrm>
          <a:prstGeom prst="rect">
            <a:avLst/>
          </a:prstGeom>
        </p:spPr>
      </p:pic>
    </p:spTree>
    <p:extLst>
      <p:ext uri="{BB962C8B-B14F-4D97-AF65-F5344CB8AC3E}">
        <p14:creationId xmlns:p14="http://schemas.microsoft.com/office/powerpoint/2010/main" val="41362660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90" y="343496"/>
            <a:ext cx="5884862" cy="510053"/>
          </a:xfrm>
        </p:spPr>
        <p:txBody>
          <a:bodyPr/>
          <a:lstStyle/>
          <a:p>
            <a:r>
              <a:rPr lang="en-GB" sz="2800" dirty="0">
                <a:solidFill>
                  <a:schemeClr val="tx1"/>
                </a:solidFill>
                <a:latin typeface="Trebuchet MS" panose="020B0603020202020204" pitchFamily="34" charset="0"/>
              </a:rPr>
              <a:t>…and what about the boardroom?</a:t>
            </a:r>
          </a:p>
        </p:txBody>
      </p:sp>
      <p:pic>
        <p:nvPicPr>
          <p:cNvPr id="7" name="Picture 7"/>
          <p:cNvPicPr>
            <a:picLocks noChangeAspect="1"/>
          </p:cNvPicPr>
          <p:nvPr/>
        </p:nvPicPr>
        <p:blipFill>
          <a:blip r:embed="rId3"/>
          <a:srcRect/>
          <a:stretch>
            <a:fillRect/>
          </a:stretch>
        </p:blipFill>
        <p:spPr bwMode="auto">
          <a:xfrm>
            <a:off x="439190" y="5957323"/>
            <a:ext cx="1624369" cy="664409"/>
          </a:xfrm>
          <a:prstGeom prst="rect">
            <a:avLst/>
          </a:prstGeom>
          <a:noFill/>
          <a:ln w="9525">
            <a:noFill/>
            <a:miter lim="800000"/>
            <a:headEnd/>
            <a:tailEnd/>
          </a:ln>
        </p:spPr>
      </p:pic>
      <p:pic>
        <p:nvPicPr>
          <p:cNvPr id="5" name="Picture 4" descr="RESILIA Logo RGB.jpg">
            <a:extLst>
              <a:ext uri="{FF2B5EF4-FFF2-40B4-BE49-F238E27FC236}">
                <a16:creationId xmlns:a16="http://schemas.microsoft.com/office/drawing/2014/main" id="{4F4F8C05-1A45-45F5-8E19-689E31437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925" y="423198"/>
            <a:ext cx="2528836" cy="530959"/>
          </a:xfrm>
          <a:prstGeom prst="rect">
            <a:avLst/>
          </a:prstGeom>
        </p:spPr>
      </p:pic>
      <p:pic>
        <p:nvPicPr>
          <p:cNvPr id="9" name="Picture 8">
            <a:extLst>
              <a:ext uri="{FF2B5EF4-FFF2-40B4-BE49-F238E27FC236}">
                <a16:creationId xmlns:a16="http://schemas.microsoft.com/office/drawing/2014/main" id="{F8D6ACF0-8E57-4A6B-A82B-C88BB6CEE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7897" y="1179965"/>
            <a:ext cx="7485322" cy="4995200"/>
          </a:xfrm>
          <a:prstGeom prst="rect">
            <a:avLst/>
          </a:prstGeom>
        </p:spPr>
      </p:pic>
    </p:spTree>
    <p:extLst>
      <p:ext uri="{BB962C8B-B14F-4D97-AF65-F5344CB8AC3E}">
        <p14:creationId xmlns:p14="http://schemas.microsoft.com/office/powerpoint/2010/main" val="361094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260648"/>
            <a:ext cx="7584843" cy="510053"/>
          </a:xfrm>
        </p:spPr>
        <p:txBody>
          <a:bodyPr/>
          <a:lstStyle/>
          <a:p>
            <a:r>
              <a:rPr lang="en-GB" dirty="0">
                <a:solidFill>
                  <a:schemeClr val="tx1"/>
                </a:solidFill>
                <a:latin typeface="Trebuchet MS" panose="020B0603020202020204" pitchFamily="34" charset="0"/>
              </a:rPr>
              <a:t>  No-one is immune</a:t>
            </a:r>
          </a:p>
        </p:txBody>
      </p:sp>
      <p:pic>
        <p:nvPicPr>
          <p:cNvPr id="1026" name="Picture 2" descr="C:\Users\nick.wilding\AppData\Local\Microsoft\Windows\Temporary Internet Files\Content.Outlook\KIR5G6RZ\Whaling-for-beginners-1-400x6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331" y="1412776"/>
            <a:ext cx="2898213" cy="4412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7"/>
          <p:cNvSpPr txBox="1">
            <a:spLocks/>
          </p:cNvSpPr>
          <p:nvPr/>
        </p:nvSpPr>
        <p:spPr bwMode="auto">
          <a:xfrm>
            <a:off x="5274435" y="1399523"/>
            <a:ext cx="504056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1" fontAlgn="base" hangingPunct="1">
              <a:spcBef>
                <a:spcPts val="325"/>
              </a:spcBef>
              <a:spcAft>
                <a:spcPts val="600"/>
              </a:spcAft>
              <a:buClr>
                <a:schemeClr val="bg2"/>
              </a:buClr>
              <a:buSzPct val="150000"/>
              <a:buFont typeface="Arial" charset="0"/>
              <a:buChar char="•"/>
              <a:defRPr sz="1400" kern="1200">
                <a:solidFill>
                  <a:schemeClr val="tx2"/>
                </a:solidFill>
                <a:latin typeface="+mn-lt"/>
                <a:ea typeface="ヒラギノ角ゴ Pro W3" pitchFamily="84" charset="-128"/>
                <a:cs typeface="ヒラギノ角ゴ Pro W3" pitchFamily="84" charset="-128"/>
              </a:defRPr>
            </a:lvl1pPr>
            <a:lvl2pPr marL="355600" indent="-173038" algn="l" rtl="0" eaLnBrk="1" fontAlgn="base" hangingPunct="1">
              <a:spcBef>
                <a:spcPts val="325"/>
              </a:spcBef>
              <a:spcAft>
                <a:spcPts val="600"/>
              </a:spcAft>
              <a:buClr>
                <a:srgbClr val="CDB8D3"/>
              </a:buClr>
              <a:buSzPct val="150000"/>
              <a:buFont typeface="Arial" charset="0"/>
              <a:buChar char="•"/>
              <a:defRPr sz="1400" kern="1200">
                <a:solidFill>
                  <a:schemeClr val="tx2"/>
                </a:solidFill>
                <a:latin typeface="+mn-lt"/>
                <a:ea typeface="ヒラギノ角ゴ Pro W3" pitchFamily="84" charset="-128"/>
                <a:cs typeface="+mn-cs"/>
              </a:defRPr>
            </a:lvl2pPr>
            <a:lvl3pPr marL="538163" indent="-182563" algn="l" rtl="0" eaLnBrk="1" fontAlgn="base" hangingPunct="1">
              <a:spcBef>
                <a:spcPts val="325"/>
              </a:spcBef>
              <a:spcAft>
                <a:spcPts val="600"/>
              </a:spcAft>
              <a:buClr>
                <a:srgbClr val="CDB8D3"/>
              </a:buClr>
              <a:buFont typeface="Trebuchet MS" charset="0"/>
              <a:buChar char="—"/>
              <a:defRPr sz="1400" kern="1200">
                <a:solidFill>
                  <a:schemeClr val="tx2"/>
                </a:solidFill>
                <a:latin typeface="+mn-lt"/>
                <a:ea typeface="ＭＳ Ｐゴシック" charset="-128"/>
                <a:cs typeface="ＭＳ Ｐゴシック" pitchFamily="-123" charset="-128"/>
              </a:defRPr>
            </a:lvl3pPr>
            <a:lvl4pPr marL="720725" indent="-182563" algn="l" rtl="0" eaLnBrk="1" fontAlgn="base" hangingPunct="1">
              <a:spcBef>
                <a:spcPts val="325"/>
              </a:spcBef>
              <a:spcAft>
                <a:spcPts val="600"/>
              </a:spcAft>
              <a:buClr>
                <a:srgbClr val="CDB8D3"/>
              </a:buClr>
              <a:buFont typeface="Arial" charset="0"/>
              <a:buChar char="–"/>
              <a:defRPr sz="1400" kern="1200">
                <a:solidFill>
                  <a:schemeClr val="tx2"/>
                </a:solidFill>
                <a:latin typeface="+mn-lt"/>
                <a:ea typeface="ＭＳ Ｐゴシック" charset="-128"/>
                <a:cs typeface="+mn-cs"/>
              </a:defRPr>
            </a:lvl4pPr>
            <a:lvl5pPr marL="892175" indent="-171450" algn="l" rtl="0" eaLnBrk="1" fontAlgn="base" hangingPunct="1">
              <a:spcBef>
                <a:spcPts val="325"/>
              </a:spcBef>
              <a:spcAft>
                <a:spcPts val="600"/>
              </a:spcAft>
              <a:buClr>
                <a:srgbClr val="CDB8D3"/>
              </a:buClr>
              <a:buFont typeface="Trebuchet MS" charset="0"/>
              <a:buChar char="—"/>
              <a:defRPr sz="1400" kern="1200">
                <a:solidFill>
                  <a:schemeClr val="tx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spcBef>
                <a:spcPts val="1200"/>
              </a:spcBef>
              <a:spcAft>
                <a:spcPts val="800"/>
              </a:spcAft>
              <a:buNone/>
            </a:pPr>
            <a:r>
              <a:rPr lang="en-GB" sz="2400" b="1" dirty="0">
                <a:solidFill>
                  <a:schemeClr val="tx1"/>
                </a:solidFill>
                <a:latin typeface="Trebuchet MS" panose="020B0603020202020204" pitchFamily="34" charset="0"/>
              </a:rPr>
              <a:t>Whaling for Beginners</a:t>
            </a:r>
          </a:p>
          <a:p>
            <a:pPr marL="0" indent="0" defTabSz="1219170">
              <a:spcBef>
                <a:spcPts val="1200"/>
              </a:spcBef>
              <a:spcAft>
                <a:spcPts val="800"/>
              </a:spcAft>
              <a:buNone/>
            </a:pPr>
            <a:r>
              <a:rPr lang="en-GB" sz="2000" dirty="0">
                <a:solidFill>
                  <a:schemeClr val="tx1"/>
                </a:solidFill>
                <a:latin typeface="Trebuchet MS" panose="020B0603020202020204" pitchFamily="34" charset="0"/>
              </a:rPr>
              <a:t>Hackers are hunting ‘whales’ in the boardroom. They attack, steal and ruin reputations. Out of nowhere, hard won reputations, competitive advantage, client trust, critical revenues and operational capabilities are all suddenly at risk.</a:t>
            </a:r>
          </a:p>
          <a:p>
            <a:pPr marL="0" indent="0" defTabSz="1219170">
              <a:spcBef>
                <a:spcPts val="1200"/>
              </a:spcBef>
              <a:spcAft>
                <a:spcPts val="800"/>
              </a:spcAft>
              <a:buNone/>
            </a:pPr>
            <a:r>
              <a:rPr lang="en-GB" sz="2133" dirty="0">
                <a:solidFill>
                  <a:srgbClr val="FF0000"/>
                </a:solidFill>
                <a:latin typeface="Trebuchet MS" panose="020B0603020202020204" pitchFamily="34" charset="0"/>
              </a:rPr>
              <a:t>“It takes 20 years to build a reputation and 5 minutes to ruin it. If you think about that, you’ll do things differently” </a:t>
            </a:r>
            <a:br>
              <a:rPr lang="en-GB" sz="2133" dirty="0">
                <a:solidFill>
                  <a:srgbClr val="FF0000"/>
                </a:solidFill>
                <a:latin typeface="Trebuchet MS" panose="020B0603020202020204" pitchFamily="34" charset="0"/>
              </a:rPr>
            </a:br>
            <a:r>
              <a:rPr lang="en-GB" sz="2133" dirty="0">
                <a:solidFill>
                  <a:srgbClr val="FF0000"/>
                </a:solidFill>
                <a:latin typeface="Trebuchet MS" panose="020B0603020202020204" pitchFamily="34" charset="0"/>
              </a:rPr>
              <a:t>                                      </a:t>
            </a:r>
            <a:r>
              <a:rPr lang="en-GB" sz="2133" b="1" dirty="0">
                <a:solidFill>
                  <a:srgbClr val="FF0000"/>
                </a:solidFill>
                <a:latin typeface="Trebuchet MS" panose="020B0603020202020204" pitchFamily="34" charset="0"/>
              </a:rPr>
              <a:t>Warren Buffett</a:t>
            </a:r>
          </a:p>
          <a:p>
            <a:pPr marL="0" indent="0" defTabSz="1219170">
              <a:spcBef>
                <a:spcPts val="1200"/>
              </a:spcBef>
              <a:spcAft>
                <a:spcPts val="800"/>
              </a:spcAft>
              <a:buNone/>
            </a:pPr>
            <a:r>
              <a:rPr lang="en-GB" sz="2000" dirty="0">
                <a:solidFill>
                  <a:schemeClr val="tx1"/>
                </a:solidFill>
                <a:latin typeface="Trebuchet MS" panose="020B0603020202020204" pitchFamily="34" charset="0"/>
              </a:rPr>
              <a:t> </a:t>
            </a:r>
          </a:p>
        </p:txBody>
      </p:sp>
      <p:pic>
        <p:nvPicPr>
          <p:cNvPr id="10" name="Picture 7"/>
          <p:cNvPicPr>
            <a:picLocks noChangeAspect="1"/>
          </p:cNvPicPr>
          <p:nvPr/>
        </p:nvPicPr>
        <p:blipFill>
          <a:blip r:embed="rId4"/>
          <a:srcRect/>
          <a:stretch>
            <a:fillRect/>
          </a:stretch>
        </p:blipFill>
        <p:spPr bwMode="auto">
          <a:xfrm>
            <a:off x="290585" y="5988786"/>
            <a:ext cx="1624369" cy="664409"/>
          </a:xfrm>
          <a:prstGeom prst="rect">
            <a:avLst/>
          </a:prstGeom>
          <a:noFill/>
          <a:ln w="9525">
            <a:noFill/>
            <a:miter lim="800000"/>
            <a:headEnd/>
            <a:tailEnd/>
          </a:ln>
        </p:spPr>
      </p:pic>
      <p:pic>
        <p:nvPicPr>
          <p:cNvPr id="11" name="Picture 10" descr="RESILIA Logo 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4925" y="423198"/>
            <a:ext cx="2528836" cy="530959"/>
          </a:xfrm>
          <a:prstGeom prst="rect">
            <a:avLst/>
          </a:prstGeom>
        </p:spPr>
      </p:pic>
    </p:spTree>
    <p:extLst>
      <p:ext uri="{BB962C8B-B14F-4D97-AF65-F5344CB8AC3E}">
        <p14:creationId xmlns:p14="http://schemas.microsoft.com/office/powerpoint/2010/main" val="126930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5361" y="260649"/>
            <a:ext cx="7703112" cy="588617"/>
          </a:xfrm>
        </p:spPr>
        <p:txBody>
          <a:bodyPr/>
          <a:lstStyle/>
          <a:p>
            <a:r>
              <a:rPr lang="en-GB" dirty="0">
                <a:solidFill>
                  <a:schemeClr val="tx1"/>
                </a:solidFill>
              </a:rPr>
              <a:t>Questions and observations?</a:t>
            </a:r>
          </a:p>
        </p:txBody>
      </p:sp>
      <p:pic>
        <p:nvPicPr>
          <p:cNvPr id="6" name="Picture 2" descr="Hands, Hand, Raised, Hands Raised, Hands Up, Y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2" r="4666"/>
          <a:stretch/>
        </p:blipFill>
        <p:spPr bwMode="auto">
          <a:xfrm>
            <a:off x="0" y="2768174"/>
            <a:ext cx="12192000" cy="4100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759" y="1201369"/>
            <a:ext cx="9144000" cy="1569660"/>
          </a:xfrm>
          <a:prstGeom prst="rect">
            <a:avLst/>
          </a:prstGeom>
          <a:solidFill>
            <a:schemeClr val="bg1"/>
          </a:solidFill>
        </p:spPr>
        <p:txBody>
          <a:bodyPr wrap="square" lIns="432000" rIns="0" rtlCol="0">
            <a:spAutoFit/>
          </a:bodyPr>
          <a:lstStyle/>
          <a:p>
            <a:r>
              <a:rPr lang="en-GB" sz="2400" b="1" dirty="0">
                <a:solidFill>
                  <a:schemeClr val="accent2">
                    <a:lumMod val="50000"/>
                  </a:schemeClr>
                </a:solidFill>
                <a:latin typeface="Trebuchet MS" panose="020B0603020202020204" pitchFamily="34" charset="0"/>
              </a:rPr>
              <a:t>Nick Wilding						</a:t>
            </a:r>
          </a:p>
          <a:p>
            <a:r>
              <a:rPr lang="en-GB" sz="2400" dirty="0">
                <a:solidFill>
                  <a:schemeClr val="accent2">
                    <a:lumMod val="50000"/>
                  </a:schemeClr>
                </a:solidFill>
                <a:latin typeface="Trebuchet MS" panose="020B0603020202020204" pitchFamily="34" charset="0"/>
              </a:rPr>
              <a:t>General Manager, Cyber Resilience		                                 </a:t>
            </a:r>
          </a:p>
          <a:p>
            <a:r>
              <a:rPr lang="pt-BR" sz="2400" dirty="0">
                <a:solidFill>
                  <a:schemeClr val="accent2">
                    <a:lumMod val="50000"/>
                  </a:schemeClr>
                </a:solidFill>
                <a:latin typeface="Trebuchet MS" panose="020B0603020202020204" pitchFamily="34" charset="0"/>
              </a:rPr>
              <a:t>E: </a:t>
            </a:r>
            <a:r>
              <a:rPr lang="pt-BR" sz="2400" dirty="0">
                <a:solidFill>
                  <a:schemeClr val="accent2">
                    <a:lumMod val="50000"/>
                  </a:schemeClr>
                </a:solidFill>
                <a:latin typeface="Trebuchet MS" panose="020B0603020202020204" pitchFamily="34" charset="0"/>
                <a:hlinkClick r:id="rId4"/>
              </a:rPr>
              <a:t>nick.wilding@axelos.com</a:t>
            </a:r>
            <a:r>
              <a:rPr lang="pt-BR" sz="2400" dirty="0">
                <a:solidFill>
                  <a:schemeClr val="accent2">
                    <a:lumMod val="50000"/>
                  </a:schemeClr>
                </a:solidFill>
                <a:latin typeface="Trebuchet MS" panose="020B0603020202020204" pitchFamily="34" charset="0"/>
              </a:rPr>
              <a:t>			</a:t>
            </a:r>
          </a:p>
          <a:p>
            <a:r>
              <a:rPr lang="pt-BR" sz="2400" dirty="0">
                <a:solidFill>
                  <a:schemeClr val="accent2">
                    <a:lumMod val="50000"/>
                  </a:schemeClr>
                </a:solidFill>
                <a:latin typeface="Trebuchet MS" panose="020B0603020202020204" pitchFamily="34" charset="0"/>
              </a:rPr>
              <a:t>T: 07860 950108		</a:t>
            </a:r>
            <a:r>
              <a:rPr lang="pt-BR" sz="2000" dirty="0">
                <a:solidFill>
                  <a:schemeClr val="accent2">
                    <a:lumMod val="50000"/>
                  </a:schemeClr>
                </a:solidFill>
                <a:latin typeface="Trebuchet MS" panose="020B0603020202020204" pitchFamily="34" charset="0"/>
              </a:rPr>
              <a:t>			</a:t>
            </a:r>
            <a:r>
              <a:rPr lang="pt-BR" dirty="0">
                <a:solidFill>
                  <a:schemeClr val="accent2">
                    <a:lumMod val="50000"/>
                  </a:schemeClr>
                </a:solidFill>
                <a:latin typeface="Trebuchet MS" panose="020B0603020202020204" pitchFamily="34" charset="0"/>
              </a:rPr>
              <a:t>	</a:t>
            </a:r>
            <a:endParaRPr lang="en-US" dirty="0">
              <a:solidFill>
                <a:schemeClr val="accent2">
                  <a:lumMod val="50000"/>
                </a:schemeClr>
              </a:solidFill>
              <a:latin typeface="Trebuchet MS" panose="020B0603020202020204" pitchFamily="34" charset="0"/>
            </a:endParaRPr>
          </a:p>
        </p:txBody>
      </p:sp>
      <p:pic>
        <p:nvPicPr>
          <p:cNvPr id="5" name="Picture 4"/>
          <p:cNvPicPr>
            <a:picLocks/>
          </p:cNvPicPr>
          <p:nvPr/>
        </p:nvPicPr>
        <p:blipFill>
          <a:blip r:embed="rId5" cstate="print"/>
          <a:srcRect/>
          <a:stretch>
            <a:fillRect/>
          </a:stretch>
        </p:blipFill>
        <p:spPr bwMode="auto">
          <a:xfrm>
            <a:off x="9578769" y="101725"/>
            <a:ext cx="2216150" cy="906463"/>
          </a:xfrm>
          <a:prstGeom prst="rect">
            <a:avLst/>
          </a:prstGeom>
          <a:noFill/>
          <a:ln w="9525">
            <a:noFill/>
            <a:miter lim="800000"/>
            <a:headEnd/>
            <a:tailEnd/>
          </a:ln>
        </p:spPr>
      </p:pic>
    </p:spTree>
    <p:extLst>
      <p:ext uri="{BB962C8B-B14F-4D97-AF65-F5344CB8AC3E}">
        <p14:creationId xmlns:p14="http://schemas.microsoft.com/office/powerpoint/2010/main" val="889683986"/>
      </p:ext>
    </p:extLst>
  </p:cSld>
  <p:clrMapOvr>
    <a:masterClrMapping/>
  </p:clrMapOvr>
</p:sld>
</file>

<file path=ppt/theme/theme1.xml><?xml version="1.0" encoding="utf-8"?>
<a:theme xmlns:a="http://schemas.openxmlformats.org/drawingml/2006/main" name="Capita A4 PowerPoint Template - ('12) New Brand (Group Marketing Update) 0.4">
  <a:themeElements>
    <a:clrScheme name="Custom 9">
      <a:dk1>
        <a:srgbClr val="005B82"/>
      </a:dk1>
      <a:lt1>
        <a:srgbClr val="FFFFFF"/>
      </a:lt1>
      <a:dk2>
        <a:srgbClr val="3CB6CE"/>
      </a:dk2>
      <a:lt2>
        <a:srgbClr val="FFFFFF"/>
      </a:lt2>
      <a:accent1>
        <a:srgbClr val="747678"/>
      </a:accent1>
      <a:accent2>
        <a:srgbClr val="F0AB00"/>
      </a:accent2>
      <a:accent3>
        <a:srgbClr val="A1C6CF"/>
      </a:accent3>
      <a:accent4>
        <a:srgbClr val="4F2683"/>
      </a:accent4>
      <a:accent5>
        <a:srgbClr val="91004B"/>
      </a:accent5>
      <a:accent6>
        <a:srgbClr val="7AB800"/>
      </a:accent6>
      <a:hlink>
        <a:srgbClr val="005B82"/>
      </a:hlink>
      <a:folHlink>
        <a:srgbClr val="005B82"/>
      </a:folHlink>
    </a:clrScheme>
    <a:fontScheme name="Capita Slide Master">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ysDot"/>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600" b="1" i="0" u="none" strike="noStrike" cap="none" normalizeH="0" baseline="0" smtClean="0">
            <a:ln>
              <a:noFill/>
            </a:ln>
            <a:solidFill>
              <a:schemeClr val="bg1"/>
            </a:solidFill>
            <a:effectLst/>
            <a:latin typeface="Arial" pitchFamily="34" charset="0"/>
            <a:ea typeface="ＭＳ Ｐゴシック"/>
            <a:cs typeface="ＭＳ Ｐゴシック"/>
          </a:defRPr>
        </a:defPPr>
      </a:lstStyle>
    </a:spDef>
    <a:lnDef>
      <a:spPr bwMode="auto">
        <a:solidFill>
          <a:srgbClr val="FF9900"/>
        </a:solid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Capita 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pita 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pita 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pita 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pita 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pita 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pita 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pita 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pita 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pita 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pita 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pita 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pita Slide Master 13">
        <a:dk1>
          <a:srgbClr val="005B82"/>
        </a:dk1>
        <a:lt1>
          <a:srgbClr val="FFFFFF"/>
        </a:lt1>
        <a:dk2>
          <a:srgbClr val="3DB7E4"/>
        </a:dk2>
        <a:lt2>
          <a:srgbClr val="C7C2BA"/>
        </a:lt2>
        <a:accent1>
          <a:srgbClr val="3DB7E4"/>
        </a:accent1>
        <a:accent2>
          <a:srgbClr val="F0AB00"/>
        </a:accent2>
        <a:accent3>
          <a:srgbClr val="FFFFFF"/>
        </a:accent3>
        <a:accent4>
          <a:srgbClr val="004C6E"/>
        </a:accent4>
        <a:accent5>
          <a:srgbClr val="AFD8EF"/>
        </a:accent5>
        <a:accent6>
          <a:srgbClr val="D99B00"/>
        </a:accent6>
        <a:hlink>
          <a:srgbClr val="631D76"/>
        </a:hlink>
        <a:folHlink>
          <a:srgbClr val="008566"/>
        </a:folHlink>
      </a:clrScheme>
      <a:clrMap bg1="lt1" tx1="dk1" bg2="lt2" tx2="dk2" accent1="accent1" accent2="accent2" accent3="accent3" accent4="accent4" accent5="accent5" accent6="accent6" hlink="hlink" folHlink="folHlink"/>
    </a:extraClrScheme>
    <a:extraClrScheme>
      <a:clrScheme name="Capita Slide Master 14">
        <a:dk1>
          <a:srgbClr val="005B82"/>
        </a:dk1>
        <a:lt1>
          <a:srgbClr val="FFFFFF"/>
        </a:lt1>
        <a:dk2>
          <a:srgbClr val="005B82"/>
        </a:dk2>
        <a:lt2>
          <a:srgbClr val="C7C2BA"/>
        </a:lt2>
        <a:accent1>
          <a:srgbClr val="3DB7E4"/>
        </a:accent1>
        <a:accent2>
          <a:srgbClr val="F0AB00"/>
        </a:accent2>
        <a:accent3>
          <a:srgbClr val="FFFFFF"/>
        </a:accent3>
        <a:accent4>
          <a:srgbClr val="004C6E"/>
        </a:accent4>
        <a:accent5>
          <a:srgbClr val="AFD8EF"/>
        </a:accent5>
        <a:accent6>
          <a:srgbClr val="D99B00"/>
        </a:accent6>
        <a:hlink>
          <a:srgbClr val="631D76"/>
        </a:hlink>
        <a:folHlink>
          <a:srgbClr val="0085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236</Words>
  <Application>Microsoft Office PowerPoint</Application>
  <PresentationFormat>Widescreen</PresentationFormat>
  <Paragraphs>38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Arial</vt:lpstr>
      <vt:lpstr>Calibri</vt:lpstr>
      <vt:lpstr>Trebuchet MS</vt:lpstr>
      <vt:lpstr>Wingdings</vt:lpstr>
      <vt:lpstr>ヒラギノ角ゴ Pro W3</vt:lpstr>
      <vt:lpstr>Capita A4 PowerPoint Template - ('12) New Brand (Group Marketing Update) 0.4</vt:lpstr>
      <vt:lpstr> ITF ‘Security Matters’ Forum  Are we missing a trick in managing our risks? People, behaviours and the boardroom  Nick Wilding, General Manager, Cyber Resilience, AXELOS </vt:lpstr>
      <vt:lpstr>Houston, we have a problem...</vt:lpstr>
      <vt:lpstr>What can good can look like?</vt:lpstr>
      <vt:lpstr>Technology is vital but can only do so much…</vt:lpstr>
      <vt:lpstr>…does this approach work?</vt:lpstr>
      <vt:lpstr>PowerPoint Presentation</vt:lpstr>
      <vt:lpstr>…and what about the boardroom?</vt:lpstr>
      <vt:lpstr>  No-one is immune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 we have a problem...</dc:title>
  <dc:creator>Hendy, David (Group Marketing)</dc:creator>
  <cp:lastModifiedBy>Nick Wilding</cp:lastModifiedBy>
  <cp:revision>7</cp:revision>
  <dcterms:created xsi:type="dcterms:W3CDTF">2017-03-15T13:23:42Z</dcterms:created>
  <dcterms:modified xsi:type="dcterms:W3CDTF">2018-03-20T15:15:11Z</dcterms:modified>
</cp:coreProperties>
</file>